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60"/>
  </p:notesMasterIdLst>
  <p:sldIdLst>
    <p:sldId id="257" r:id="rId2"/>
    <p:sldId id="416" r:id="rId3"/>
    <p:sldId id="381" r:id="rId4"/>
    <p:sldId id="382" r:id="rId5"/>
    <p:sldId id="383" r:id="rId6"/>
    <p:sldId id="356" r:id="rId7"/>
    <p:sldId id="358" r:id="rId8"/>
    <p:sldId id="357" r:id="rId9"/>
    <p:sldId id="359" r:id="rId10"/>
    <p:sldId id="365" r:id="rId11"/>
    <p:sldId id="369" r:id="rId12"/>
    <p:sldId id="360" r:id="rId13"/>
    <p:sldId id="370" r:id="rId14"/>
    <p:sldId id="371" r:id="rId15"/>
    <p:sldId id="372" r:id="rId16"/>
    <p:sldId id="373" r:id="rId17"/>
    <p:sldId id="366" r:id="rId18"/>
    <p:sldId id="367" r:id="rId19"/>
    <p:sldId id="374" r:id="rId20"/>
    <p:sldId id="375" r:id="rId21"/>
    <p:sldId id="376" r:id="rId22"/>
    <p:sldId id="380" r:id="rId23"/>
    <p:sldId id="377" r:id="rId24"/>
    <p:sldId id="378" r:id="rId25"/>
    <p:sldId id="379" r:id="rId26"/>
    <p:sldId id="384" r:id="rId27"/>
    <p:sldId id="385" r:id="rId28"/>
    <p:sldId id="386" r:id="rId29"/>
    <p:sldId id="389" r:id="rId30"/>
    <p:sldId id="391" r:id="rId31"/>
    <p:sldId id="392" r:id="rId32"/>
    <p:sldId id="393" r:id="rId33"/>
    <p:sldId id="396" r:id="rId34"/>
    <p:sldId id="394" r:id="rId35"/>
    <p:sldId id="397" r:id="rId36"/>
    <p:sldId id="399" r:id="rId37"/>
    <p:sldId id="395" r:id="rId38"/>
    <p:sldId id="398" r:id="rId39"/>
    <p:sldId id="400" r:id="rId40"/>
    <p:sldId id="401" r:id="rId41"/>
    <p:sldId id="402" r:id="rId42"/>
    <p:sldId id="406" r:id="rId43"/>
    <p:sldId id="403" r:id="rId44"/>
    <p:sldId id="407" r:id="rId45"/>
    <p:sldId id="408" r:id="rId46"/>
    <p:sldId id="361" r:id="rId47"/>
    <p:sldId id="362" r:id="rId48"/>
    <p:sldId id="409" r:id="rId49"/>
    <p:sldId id="410" r:id="rId50"/>
    <p:sldId id="411" r:id="rId51"/>
    <p:sldId id="412" r:id="rId52"/>
    <p:sldId id="413" r:id="rId53"/>
    <p:sldId id="418" r:id="rId54"/>
    <p:sldId id="414" r:id="rId55"/>
    <p:sldId id="419" r:id="rId56"/>
    <p:sldId id="415" r:id="rId57"/>
    <p:sldId id="420" r:id="rId58"/>
    <p:sldId id="35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7DDD"/>
    <a:srgbClr val="0000FF"/>
    <a:srgbClr val="FF00FF"/>
    <a:srgbClr val="3281F6"/>
    <a:srgbClr val="69D533"/>
    <a:srgbClr val="FFEFEF"/>
    <a:srgbClr val="EA0000"/>
    <a:srgbClr val="68A042"/>
    <a:srgbClr val="76B54B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2" autoAdjust="0"/>
    <p:restoredTop sz="90967" autoAdjust="0"/>
  </p:normalViewPr>
  <p:slideViewPr>
    <p:cSldViewPr snapToGrid="0">
      <p:cViewPr varScale="1">
        <p:scale>
          <a:sx n="98" d="100"/>
          <a:sy n="98" d="100"/>
        </p:scale>
        <p:origin x="1264" y="200"/>
      </p:cViewPr>
      <p:guideLst>
        <p:guide orient="horz" pos="379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7:16:10.8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24575,'3'29'0,"2"1"0,1-1 0,1 0 0,1 0 0,2-1 0,22 47 0,-31-72 0,24 48 0,2 0 0,2-2 0,3-1 0,1-1 0,59 63 0,221 195 0,-231-230 0,-38-38 0,2-1 0,1-3 0,2-1 0,1-3 0,68 30 0,277 89 0,-392-147 0,938 249 0,-425-177 0,6-38 0,74 8 0,-437-25 0,240 19 0,-323-34 0,1-4 0,0-2 0,86-17 0,-149 18 0,24-5 0,46-14 0,-75 18 0,-1 1 0,0-2 0,0 1 0,0-1 0,0 0 0,-1-1 0,1 1 0,-1-2 0,0 1 0,-1-1 0,11-11 0,-15 13 0,0 0 0,0 0 0,0 0 0,-1 0 0,0 0 0,0-1 0,0 1 0,0-1 0,0 1 0,-1-1 0,0-7 0,-6-55 0,4 46 0,1 18 0,1 0 0,-1 0 0,0 1 0,0-1 0,0 0 0,0 1 0,0-1 0,0 1 0,-1-1 0,1 1 0,-1 0 0,1-1 0,-1 1 0,0 0 0,0 0 0,0 0 0,0 0 0,-1 1 0,1-1 0,0 1 0,-1-1 0,1 1 0,-1 0 0,1 0 0,-1 0 0,0 0 0,0 0 0,1 1 0,-1-1 0,-5 0 0,-9 0 0,0 0 0,0 1 0,-33 4 0,32-2 0,12-2 0,1 1 0,-1 1 0,1-1 0,-1 1 0,1-1 0,-1 1 0,1 1 0,0-1 0,0 1 0,0 0 0,1 0 0,-1 1 0,1-1 0,-1 1 0,1 0 0,0 0 0,1 0 0,-6 8 0,7-9 0,0 1 0,0-1 0,0 1 0,1 0 0,-1 0 0,1 0 0,0 0 0,0 0 0,0 0 0,1 0 0,-1 0 0,1 0 0,0 0 0,0 0 0,1 0 0,-1 0 0,1 0 0,0 0 0,0 0 0,0 0 0,0 0 0,1 0 0,0 0 0,0-1 0,0 1 0,3 4 0,10 11 0,1-1 0,1 0 0,0-1 0,1 0 0,1-2 0,1 0 0,0-2 0,1 0 0,34 16 0,25 6 0,110 32 0,-146-53 0,603 173 0,-537-164 0,0-4 0,2-6 0,0-4 0,113-6 0,489-72 0,-477 14 0,40 36 0,-52 6 0,-221 13 0,-1 0 0,0 0 0,1 0 0,-1 0 0,1-1 0,-1 0 0,0 0 0,0 0 0,1 0 0,-1 0 0,0 0 0,0-1 0,0 0 0,0 1 0,0-1 0,-1 0 0,1-1 0,-1 1 0,1 0 0,-1-1 0,0 1 0,1-1 0,-1 0 0,-1 0 0,1 0 0,0 0 0,-1 0 0,0 0 0,1 0 0,-1 0 0,0-4 0,6-9 0,-4 11 0,0 0 0,-1-1 0,0 1 0,0-1 0,-1 1 0,2-9 0,-3 12 0,0 1 0,0 0 0,-1-1 0,1 1 0,0 0 0,0-1 0,-1 1 0,1 0 0,-1 0 0,1-1 0,-1 1 0,0 0 0,1 0 0,-1 0 0,0 0 0,0 0 0,0 0 0,0 0 0,0 0 0,0 0 0,0 0 0,0 0 0,0 1 0,0-1 0,0 0 0,0 1 0,-1-1 0,1 1 0,0-1 0,0 1 0,-1 0 0,1-1 0,-2 1 0,-48-13 0,1-1 0,-52-24 0,103 38 0,-1 0 0,0 0 0,0 0 0,0 0 0,0 0 0,0 0 0,0 0 0,0 0 0,0 0 0,0 0 0,0 0 0,0 0 0,0 0 0,1-1 0,-1 1 0,0 0 0,0 0 0,0 0 0,0 0 0,0 0 0,0 0 0,0 0 0,0 0 0,0 0 0,0 0 0,0 0 0,0 0 0,0 0 0,0 0 0,0-1 0,0 1 0,0 0 0,0 0 0,0 0 0,0 0 0,0 0 0,0 0 0,0 0 0,0 0 0,0 0 0,0 0 0,0 0 0,0-1 0,0 1 0,0 0 0,0 0 0,0 0 0,0 0 0,0 0 0,0 0 0,0 0 0,0 0 0,-1 0 0,1 0 0,0 0 0,0 0 0,0 0 0,14-2 0,21 4 0,-16 5 0,0 1 0,0 0 0,-1 2 0,0 0 0,-1 1 0,20 15 0,-36-24 0,0-1 0,1 0 0,-1 0 0,0 1 0,0-1 0,0 1 0,0-1 0,-1 1 0,1 0 0,0-1 0,-1 1 0,1 0 0,-1-1 0,1 1 0,-1 0 0,0-1 0,0 1 0,1 0 0,-1 0 0,-1-1 0,1 1 0,0 0 0,0 0 0,-1-1 0,1 1 0,-1 0 0,1-1 0,-1 1 0,0 0 0,1-1 0,-1 1 0,-2 1 0,-4 7 0,0 0 0,0 0 0,-18 16 0,2-2 0,-88 138 0,108-155 0,13-16 0,15-20 0,14-50 0,-28 54 0,1 0 0,1 1 0,32-44 0,-31 54 0,-11 11 0,0 0 0,0 0 0,0 0 0,-1-1 0,1 1 0,-1-1 0,4-6 0,-6 9 0,0 1 0,0-1 0,1 1 0,-1-1 0,0 0 0,0 1 0,0-1 0,0 0 0,0 1 0,0-1 0,0 1 0,-1-1 0,1 0 0,0 1 0,0-1 0,0 1 0,-1-1 0,1 0 0,0 1 0,-1-1 0,1 1 0,-1-1 0,-21-11 0,-67-19 0,62 20 0,1 2 0,-42-9 0,68 18-59,0 0 0,0 0-1,0 0 1,0 0-1,0 1 1,0-1 0,0 0-1,0 0 1,0 0 0,0 0-1,0 0 1,0 0 0,0 0-1,0 1 1,0-1-1,-1 0 1,1 0 0,0 0-1,0 0 1,0 0 0,0 0-1,0 0 1,10 4-6767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37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1 513 24575,'4'-1'0,"-1"1"0,1-1 0,-1 0 0,1-1 0,-1 1 0,1 0 0,-1-1 0,0 0 0,0 0 0,0 0 0,0 0 0,0-1 0,5-4 0,38-43 0,-30 32 0,-2 0 0,0-1 0,-1 0 0,0-1 0,-2 0 0,14-36 0,4-4 0,-23 49 0,1 1 0,0-1 0,1 1 0,0 0 0,1 1 0,0 0 0,1 1 0,10-8 0,3 0 0,0 0 0,40-19 0,-44 27 0,0 1 0,1 0 0,0 1 0,0 2 0,0 0 0,26-2 0,126 3 0,-96 4 0,-60 2 0,-1 0 0,0 0 0,0 2 0,0 0 0,-1 0 0,1 2 0,-1-1 0,-1 2 0,1 0 0,21 17 0,26 26 0,48 36 0,-33-30 0,-60-45 0,0-1 0,1-1 0,33 14 0,-13-7 0,65 25 0,-38-18 0,-36-12 0,8 3 0,65 19 0,-42-22 0,0-3 0,0-2 0,0-3 0,118-7 0,-159 0 0,0 0 0,28-10 0,21-3 0,-39 10 0,0-2 0,-1 0 0,0-2 0,49-25 0,-30 13 0,-26 13 0,10-3 0,-1-2 0,-1-1 0,0-1 0,44-35 0,-31 2 60,-37 41-218,1 1 0,0 0-1,1 1 1,0-1-1,0 1 1,0 0 0,1 0-1,11-7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44.8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5 124 24575,'3'-6'0,"-1"1"0,1-1 0,0 1 0,0 0 0,1 1 0,-1-1 0,1 0 0,0 1 0,1 0 0,-1 0 0,1 0 0,5-4 0,-5 4 0,2-2 0,1 0 0,0 0 0,0 0 0,0 1 0,1 1 0,0-1 0,0 1 0,0 1 0,0 0 0,13-3 0,-19 6 0,0-1 0,1 1 0,-1 0 0,0 0 0,0 1 0,1-1 0,-1 0 0,0 1 0,0 0 0,0 0 0,1 0 0,-1 0 0,0 1 0,-1-1 0,1 1 0,0 0 0,0-1 0,-1 1 0,1 1 0,-1-1 0,1 0 0,-1 0 0,0 1 0,0-1 0,0 1 0,0 0 0,-1 0 0,1 0 0,-1 0 0,1 0 0,-1 0 0,0 0 0,0 0 0,0 4 0,0-2 0,0 0 0,0 0 0,-1 0 0,0 0 0,0 0 0,0 0 0,0 0 0,-1 0 0,0 0 0,0 0 0,0-1 0,0 1 0,-3 5 0,-33 62 0,15-31 0,17-33 0,1-1 0,-1 0 0,-1 0 0,1-1 0,-1 1 0,0-1 0,0 0 0,-1-1 0,0 0 0,0 0 0,0 0 0,-1-1 0,1 0 0,-1 0 0,0-1 0,0 0 0,0 0 0,-1-1 0,1 0 0,0-1 0,-16 2 0,23-3-25,0 0 0,0 0-1,0 0 1,1 0 0,-1 0 0,0 0-1,0 0 1,0 0 0,1 0-1,-1-1 1,0 1 0,0 0 0,0-1-1,1 1 1,-1 0 0,0-1-1,1 1 1,-1-1 0,0 1 0,1-1-1,-1 1 1,1-1 0,-1 1-1,0-1 1,1 1 0,0-1 0,-1 0-1,1 0 1,-1 1 0,1-1-1,0 0 1,-1 1 0,1-1 0,0 0-1,0 0 1,0 0 0,0 1 0,-1-1-1,1 0 1,0 0 0,0 0-1,1 1 1,-1-1 0,0 0 0,0 0-1,0 0 1,0 1 0,1-1-1,-1 0 1,0 0 0,1 1 0,-1-1-1,1-1 1,8-16-6801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46.2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151 0 24575,'-6'1'0,"0"0"0,0 0 0,1 0 0,-1 1 0,0 0 0,1 0 0,0 0 0,-1 1 0,1 0 0,0 0 0,0 0 0,1 0 0,-1 1 0,1 0 0,-1 0 0,1 0 0,0 1 0,1-1 0,-1 1 0,-2 5 0,0-1 0,0 1 0,1-1 0,0 1 0,0 0 0,2 1 0,-1-1 0,1 1 0,0-1 0,1 1 0,-1 11 0,3-7 0,-1 68 0,2-77 0,-1 0 0,1 1 0,0-1 0,1 0 0,-1 0 0,1 0 0,0 0 0,1-1 0,0 1 0,4 8 0,-4-11 0,0-1 0,1 1 0,-1-1 0,0 0 0,1 0 0,-1 0 0,1 0 0,0-1 0,-1 1 0,1-1 0,0 0 0,0 0 0,0-1 0,0 1 0,0-1 0,0 1 0,4-2 0,70-3 0,-74 3-151,-1 0-1,1 0 0,0 0 0,-1 0 1,1 0-1,-1-1 0,0 1 1,4-3-1,7-6-6674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47.1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1 24575,'0'4'0,"0"8"0,0 5 0,0 5 0,0 4 0,0 2 0,0 0 0,0-1 0,0-2 0,-4-1 0,0-2 0,-1-4-8191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11.6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172 1 24575,'-7'1'0,"0"0"0,0 0 0,0 1 0,0 0 0,1 0 0,-1 1 0,0 0 0,1 0 0,0 1 0,0-1 0,0 1 0,0 1 0,0-1 0,1 1 0,0 0 0,0 0 0,0 1 0,-5 8 0,4-6 0,0 0 0,1 1 0,0-1 0,0 1 0,1 0 0,0 0 0,1 0 0,0 1 0,0-1 0,1 1 0,0 0 0,1-1 0,0 13 0,3-9 0,1-1 0,1-1 0,0 1 0,1 0 0,0-1 0,0 0 0,1 0 0,8 11 0,16 31 0,-3-9 0,-26-44 0,-1 1 0,0-1 0,1 1 0,-1-1 0,1 1 0,-1-1 0,1 0 0,-1 1 0,1-1 0,-1 1 0,1-1 0,-1 0 0,1 0 0,-1 1 0,1-1 0,0 0 0,-1 0 0,1 0 0,-1 0 0,1 1 0,0-1 0,-1 0 0,1 0 0,0 0 0,0-1 0,0 0 0,0 0 0,0 0 0,-1 0 0,1 0 0,-1 0 0,1 0 0,0 0 0,-1 0 0,0 0 0,1 0 0,-1-1 0,0 1 0,0 0 0,1 0 0,-1-1 0,0 1 0,0 0 0,0 0 0,-1-2 0,1-1 0,-1 0 0,0 0 0,0 0 0,0 0 0,0 0 0,-1 1 0,1-1 0,-1 0 0,0 1 0,0-1 0,-1 1 0,-3-5 0,-40-42 0,28 31 0,15 16-42,0-1-1,-1 1 0,1-1 1,1 1-1,-1-1 0,0 0 1,1 0-1,0 0 0,0 0 1,0-1-1,0 1 0,1-1 1,0 1-1,0-1 0,0 1 1,0-1-1,1 0 0,0 1 1,0-1-1,0 0 0,0 1 1,1-1-1,0 1 0,0-1 1,0 0-1,0 1 0,1 0 1,-1-1-1,1 1 0,1 0 1,4-8-1,6-11-6783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22.6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1 675 24575,'4'-1'0,"1"-1"0,-1 1 0,0-1 0,0 0 0,0-1 0,0 1 0,0-1 0,-1 0 0,1 0 0,-1 0 0,0 0 0,0 0 0,0-1 0,5-7 0,20-19 0,-6 15 0,0-2 0,-2 0 0,0-1 0,-1-1 0,-1-1 0,16-24 0,109-132 0,87-68 0,-207 215-1365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24.6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0 602 24575,'2'-3'0,"0"0"0,-1 0 0,1 0 0,1 0 0,-1 0 0,0 0 0,1 1 0,-1-1 0,5-3 0,7-8 0,44-80 0,-39 61 0,29-40 0,-13 24 0,-2-1 0,45-96 0,-66 121-455,-2-1 0,9-33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25.0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24575,'2'0'0,"0"2"0,1 1 0,1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25.3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26.6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1 781 24575,'2'0'0,"-1"-1"0,1 0 0,0 1 0,-1-1 0,1 0 0,0 0 0,-1 0 0,1 0 0,-1 0 0,0 0 0,1-1 0,-1 1 0,0 0 0,1-1 0,-1 1 0,0-1 0,0 1 0,1-3 0,21-39 0,-14 25 0,91-138 0,4-22 0,-70 121 0,32-47 0,-52 83 6,-2-1 0,0 0 0,16-46 0,-4 10-1395,-19 47-5437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7:23:45.8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3006 3253 24575,'-225'2'0,"-246"-5"0,444 1 0,-1-2 0,1 0 0,0-2 0,-36-12 0,-99-49 0,151 63 0,-17-8 0,-45-10 0,-11-4 0,42 8 0,0 3 0,-1 1 0,-1 2 0,0 2 0,-45-4 0,34 9 0,2-3 0,-73-19 0,95 18 0,-1 0 0,2-2 0,-1-1 0,2-2 0,0 0 0,0-2 0,1-2 0,1 0 0,1-2 0,1-1 0,-29-30 0,34 30 0,6 8 0,1 0 0,0-1 0,1 0 0,0-1 0,2-1 0,0 1 0,0-2 0,-12-31 0,13 24 0,-1 2 0,-1-1 0,-1 1 0,-29-40 0,-73-77 0,78 98 0,-7-11 0,2-2 0,2-2 0,3-2 0,3-1 0,-29-69 0,-19-34 0,56 120 0,3-1 0,1-1 0,2 0 0,-24-90 0,31 78 0,2 0 0,2-1 0,3 0 0,3-72 0,4 115 0,0 0 0,2 0 0,-1 1 0,2-1 0,0 1 0,0 0 0,1 0 0,1 0 0,0 1 0,1 0 0,14-18 0,14-12 0,70-62 0,-57 58 0,23-22 0,3 4 0,3 2 0,101-60 0,-120 87 0,2 3 0,1 3 0,1 3 0,2 2 0,103-24 0,579-71 0,-729 117 0,1 0 0,0 1 0,-1 1 0,1 1 0,-1 0 0,1 2 0,-1 0 0,0 1 0,0 1 0,34 13 0,696 273 0,-699-273 0,-2 2 0,0 3 0,71 46 0,-89-49 0,-1 2 0,-1 1 0,0 0 0,-3 3 0,0 0 0,26 37 0,206 367 0,-199-325 0,226 521 0,-107-211 0,-172-407 0,8 17 0,-1 1 0,0 0 0,8 37 0,-17-55 0,-1 1 0,0-1 0,0 1 0,-1-1 0,0 1 0,0-1 0,-1 1 0,0-1 0,-1 0 0,0 1 0,0-1 0,-1 0 0,1 0 0,-2 0 0,-5 10 0,-228 350 0,205-328 0,-1-1 0,-1-1 0,-3-2 0,-1-1 0,-1-2 0,-69 43 0,10-22 0,-2-5 0,-2-4 0,-2-5 0,-2-4 0,-201 40 0,129-47 0,-1-8 0,-1-8 0,-1-8 0,1-8 0,0-7 0,-345-67 0,500 73 0,1-1 0,0-1 0,0-1 0,1-1 0,0-2 0,0 0 0,1-1 0,1-1 0,-27-20 0,-133-94 0,-14-13 0,171 119 0,1-1 0,1-2 0,1 0 0,0-1 0,-28-46 0,13 7 0,3-1 0,2-2 0,-32-104 0,35 68 0,-29-189 0,35 142 0,-41-333 0,33-4 0,30 457 0,8-239 0,-4 229 0,1 0 0,3 0 0,1 0 0,23-62 0,-24 82 0,0-5 0,1 1 0,1 0 0,1 1 0,1 0 0,1 1 0,1 0 0,1 1 0,21-22 0,-22 27 0,1 1 0,1 1 0,0 0 0,1 1 0,1 1 0,0 1 0,0 0 0,1 2 0,0 0 0,0 1 0,22-5 0,86-16 0,260-21 0,136 33 0,-384 17 0,241 32 0,397 104 0,-739-128 0,0 1 0,0 3 0,-1 0 0,-1 3 0,0 1 0,41 27 0,-51-28 0,44 27 0,67 55 0,-114-79 0,0 2 0,-2 0 0,-1 1 0,0 1 0,-2 1 0,23 39 0,21 59 0,-6 3 0,53 174 0,-17-43 0,-59-173 0,63 177 0,-81-210 0,-2 0 0,-2 1 0,5 68 0,-15-105 0,-2 0 0,1 0 0,-2 0 0,0-1 0,0 1 0,-2-1 0,0 1 0,0-1 0,-12 24 0,-6 4 0,-45 63 0,20-33 0,23-33 0,-145 217 0,140-217 0,-1-2 0,-2-1 0,-1-1 0,-55 42 0,77-68 0,-44 34 0,-1-2 0,-111 58 0,45-45 0,-211 61 0,-139 4 0,382-99 0,-1-4 0,0-4 0,-177-2 0,131-9 0,56 1 0,0-4 0,-94-15 0,162 15 0,-1-1 0,1 0 0,0-1 0,0 0 0,1-1 0,0-1 0,0 0 0,0-1 0,1 0 0,-13-12 0,-12-14 0,-48-59 0,46 50 0,-264-314 0,255 295 0,3-3 0,-42-84 0,46 77 0,30 55 0,1 0 0,1-1 0,1-1 0,1 1 0,1-1 0,-7-38 0,8 14 0,2-1 0,3-44 0,1 5 0,-3 46 0,1-1 0,3 1 0,0-1 0,3 1 0,1 0 0,17-51 0,11-13 0,-19 51 0,26-53 0,0 15 0,-4-1 0,26-98 0,-28 90 0,-23 67 0,16-61 0,-25 76 0,1 0 0,0 1 0,9-15 0,11-37 0,-24 63-136,0 0-1,1-1 1,-1 1-1,0 0 1,1 0-1,0 0 1,-1 0-1,1 0 0,4-4 1,6-4-6690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29.2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1433 24575,'5'0'0,"0"0"0,-1-1 0,1 0 0,0 0 0,-1-1 0,1 1 0,-1-1 0,0 0 0,0 0 0,1 0 0,-1-1 0,-1 1 0,1-1 0,0 0 0,-1 0 0,1-1 0,-1 1 0,0-1 0,0 1 0,0-1 0,2-5 0,7-11 0,-2 1 0,0-2 0,8-26 0,-6 16 0,32-62 0,10-26 0,-23 4 0,-18 27 0,-10 62 0,0 1 0,10-36 0,-7 41 0,1 1 0,1 0 0,20-35 0,-25 46 0,0-1 0,-1 1 0,0 0 0,0-1 0,-1 0 0,0 1 0,0-1 0,-1 0 0,0-8 0,1-23 0,1 18 0,1 0 0,1 0 0,0 1 0,2 0 0,0 0 0,2 0 0,0 1 0,13-22 0,-12 26 0,11-18 0,40-52 0,3-14 0,-56 91-1365,-2-1-5461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49.0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1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3.4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4.0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4.7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5.4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5.8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6.5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6.8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7:23:49.5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3287 3091 24575,'-6'4'0,"0"-1"0,-1 0 0,1 0 0,-1 0 0,0-1 0,1 0 0,-1-1 0,0 1 0,0-1 0,-1-1 0,1 1 0,-10-1 0,4 0 0,-262 6 0,-538-58 0,328-15 0,12-42 0,451 102 0,-10-2 0,-1-1 0,1-1 0,0-2 0,1-2 0,-43-26 0,58 27 0,1 0 0,0-2 0,1 1 0,-12-19 0,-16-16 0,-17-14 0,-128-105 0,161 147 0,0-2 0,2-1 0,0-2 0,2 0 0,1-1 0,2-1 0,0 0 0,2-2 0,-18-45 0,14 36 0,-2 1 0,-48-61 0,39 57 0,-32-57 0,56 84 0,0 0 0,1 0 0,1-1 0,0 1 0,1-1 0,1-1 0,-3-29 0,3-15 0,5-78 0,1 110 0,1 1 0,2 1 0,1-1 0,18-52 0,-8 46 0,2 2 0,2 0 0,1 1 0,1 1 0,27-28 0,43-63 0,-58 71 0,3 1 0,2 3 0,2 0 0,1 3 0,3 2 0,2 1 0,1 3 0,2 1 0,72-39 0,198-116 0,-300 177 0,2 2 0,0 1 0,0 1 0,1 0 0,0 2 0,1 1 0,0 0 0,33-4 0,228-40 0,-118 20 0,-80 22 0,0 3 0,150 8 0,-97 2 0,26-5 0,225 10 0,-345-2 0,0 3 0,0 1 0,-2 2 0,1 2 0,70 33 0,-10 6 0,101 70 0,-122-76 0,174 70 0,-164-79 0,138 78 0,-208-101 0,0 2 0,-1 0 0,-1 1 0,-1 2 0,-1 0 0,0 1 0,-2 1 0,0 1 0,-1 0 0,-2 1 0,14 29 0,-25-42 0,0 1 0,-1-1 0,-1 0 0,0 1 0,0 0 0,-1-1 0,-1 1 0,-1 22 0,-4 6 0,-13 50 0,3-18 0,1 4 0,-42 131 0,44-173 0,-2 0 0,-1 0 0,-2-2 0,-1 0 0,-44 57 0,-435 439 0,445-480 0,-1-3 0,-3-2 0,-95 56 0,127-88 44,-1 0-1,-44 12 0,41-14-790,-49 22-1,36-10-6078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7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8.1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24575,'0'4'0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8.5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8.9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9.3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24575,'4'0'0,"4"0"0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9.8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01.3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168 36 24575,'0'-2'0,"1"1"0,0-1 0,-1 1 0,1-1 0,0 0 0,0 1 0,0-1 0,0 1 0,0 0 0,1-1 0,-1 1 0,0 0 0,1 0 0,-1 0 0,0 0 0,1 0 0,0 0 0,-1 0 0,1 0 0,-1 1 0,1-1 0,0 0 0,2 0 0,1 0 0,-1-1 0,0 1 0,1 0 0,-1 0 0,1 1 0,0-1 0,-1 1 0,6 0 0,-8 1 0,0 0 0,0 1 0,0-1 0,0 0 0,0 1 0,0-1 0,0 1 0,0-1 0,-1 1 0,1 0 0,0 0 0,-1 0 0,0 0 0,1 0 0,-1 0 0,0 0 0,0 0 0,0 1 0,-1-1 0,1 0 0,0 1 0,-1-1 0,0 0 0,1 1 0,-1-1 0,0 1 0,-1 3 0,2 2 0,-1-1 0,-1 0 0,1 0 0,-1 0 0,0 0 0,-1 0 0,0 0 0,-4 11 0,-1-8 0,-1-1 0,0 0 0,-1 0 0,0-1 0,0 0 0,-1-1 0,1 0 0,-15 7 0,-8 9 0,22-16 0,-53 37 0,58-41 0,-1 1 0,0-1 0,0-1 0,0 1 0,0-1 0,0 0 0,0 0 0,-12 1 0,15-5-1365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04.3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91 119 24575,'-4'0'0,"0"0"0,0 1 0,1-1 0,-1 1 0,0 0 0,1 0 0,-1 0 0,1 1 0,0-1 0,-1 1 0,1 0 0,0-1 0,0 2 0,0-1 0,0 0 0,0 0 0,0 1 0,1 0 0,-1-1 0,1 1 0,0 0 0,0 0 0,0 1 0,0-1 0,0 0 0,1 1 0,0-1 0,-1 1 0,1-1 0,0 1 0,1-1 0,-1 1 0,0 4 0,-1 15 0,0 1 0,2-1 0,0 0 0,5 26 0,-4-39 0,-1-7 0,0 0 0,1 0 0,0 0 0,-1 0 0,1 0 0,0 0 0,0 0 0,1 0 0,-1-1 0,1 1 0,-1-1 0,1 1 0,0-1 0,0 1 0,0-1 0,0 0 0,0 0 0,5 3 0,1 0 0,1 0 0,-1-1 0,1 0 0,14 4 0,-11-4 0,-16-6 0,0 0 0,0-1 0,0 0 0,1 1 0,-1-1 0,1-1 0,-1 1 0,1 0 0,0-1 0,0 0 0,1 1 0,-1-1 0,1 0 0,0 0 0,0-1 0,0 1 0,0 0 0,1-1 0,0 1 0,0-1 0,0 1 0,0-1 0,1-7 0,-3-20 0,2-1 0,4-46 0,-1 27 0,-1 46 0,-1-1 0,1 0 0,1 1 0,-1-1 0,1 1 0,0-1 0,1 1 0,0 0 0,0 0 0,0 0 0,0 0 0,1 1 0,0-1 0,0 1 0,1 0 0,-1 0 0,1 1 0,0-1 0,0 1 0,1 0 0,-1 0 0,1 1 0,0 0 0,0 0 0,0 0 0,12-3 0,-15 5 0,-1 1 0,0-1 0,0 1 0,0 0 0,1 0 0,-1 0 0,0 0 0,0 0 0,0 0 0,1 1 0,-1-1 0,0 1 0,0 0 0,0 0 0,0-1 0,0 1 0,0 0 0,0 1 0,0-1 0,0 0 0,0 0 0,-1 1 0,1-1 0,-1 1 0,1 0 0,-1-1 0,1 1 0,-1 0 0,0 0 0,0 0 0,0 0 0,0 0 0,0 0 0,0 2 0,3 5 0,-1 0 0,0 1 0,0-1 0,1 15 0,-4-23 0,0-6 5,-1 1 0,0 0 0,0 0-1,0 0 1,0 0 0,-1 0 0,1 0 0,-1 0-1,0 1 1,-1-1 0,1 0 0,0 1 0,-1 0-1,0 0 1,0 0 0,0 0 0,0 0-1,0 0 1,-1 1 0,1-1 0,-1 1 0,0 0-1,1 0 1,-8-2 0,6 2-73,1 0 1,-1 1-1,0 0 1,0 0-1,0 0 1,0 1-1,1-1 1,-1 1-1,0 0 1,0 1-1,0-1 1,0 1-1,0 0 1,0 0-1,0 0 1,1 1-1,-1 0 1,1 0-1,-1 0 1,1 0-1,-6 5 1,0 2-6759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06.0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42 24575,'0'-2'0,"1"0"0,-1 0 0,1 0 0,0 0 0,-1 0 0,1 1 0,0-1 0,0 0 0,0 1 0,1-1 0,-1 0 0,0 1 0,1 0 0,-1-1 0,1 1 0,-1 0 0,1 0 0,-1 0 0,1 0 0,0 0 0,0 0 0,0 0 0,-1 0 0,1 1 0,0-1 0,0 1 0,3-1 0,1 0 0,-1-1 0,0 2 0,1-1 0,-1 0 0,0 1 0,1 0 0,-1 0 0,1 1 0,5 1 0,-8-1 0,1 1 0,0 1 0,-1-1 0,0 0 0,0 1 0,1-1 0,-1 1 0,-1 0 0,1 0 0,0 0 0,-1 1 0,1-1 0,-1 1 0,0-1 0,0 1 0,-1 0 0,1-1 0,-1 1 0,0 0 0,0 0 0,0 0 0,0 0 0,-1 0 0,0 1 0,1-1 0,-1 0 0,-1 4 0,1-2 0,0-1 0,0 0 0,-1 1 0,1-1 0,-1 0 0,-1 0 0,1 1 0,-1-1 0,1 0 0,-1 0 0,-1 0 0,1-1 0,-1 1 0,0 0 0,0-1 0,0 0 0,-1 0 0,1 0 0,-1 0 0,-5 4 0,-1-3 0,-1 0 0,1-1 0,-1-1 0,1 1 0,-1-2 0,0 1 0,0-2 0,0 1 0,0-2 0,0 1 0,-12-2 0,55 2 0,11-1 0,63 10 0,-22 0-1365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07.5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88 24575,'10'-1'0,"0"-1"0,0 0 0,0 0 0,-1-1 0,1-1 0,-1 1 0,0-1 0,0-1 0,0 0 0,10-7 0,-9 5 0,0 1 0,1 1 0,-1-1 0,1 2 0,1-1 0,-1 2 0,14-4 0,-22 7 0,0-1 0,1 1 0,-1-1 0,1 1 0,-1 0 0,1 0 0,-1 0 0,1 1 0,-1-1 0,1 1 0,-1 0 0,0 0 0,1 0 0,-1 1 0,0-1 0,0 1 0,0-1 0,0 1 0,3 3 0,-5-3 0,1 0 0,-1 0 0,0 0 0,0 1 0,0-1 0,-1 0 0,1 1 0,0-1 0,-1 1 0,0-1 0,1 1 0,-1-1 0,0 1 0,0-1 0,-1 0 0,1 1 0,0-1 0,-1 1 0,1-1 0,-1 1 0,0-1 0,0 0 0,0 1 0,0-1 0,0 0 0,-1 0 0,-1 3 0,-3 6-11,2 0 1,-1 1-1,-3 17 0,1-6-1311,2-5-5504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7:23:50.3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1072 24575,'1'-6'0,"1"-1"0,-1 1 0,1-1 0,0 1 0,1 0 0,-1 0 0,1 0 0,6-10 0,5-11 0,111-300 0,-7 16 0,-89 245 0,3 2 0,66-99 0,-96 159 0,1 1 0,-1-1 0,1 1 0,0 0 0,0 0 0,0 0 0,0 0 0,0 0 0,1 1 0,-1 0 0,1-1 0,0 1 0,0 1 0,0-1 0,0 0 0,0 1 0,0 0 0,0 0 0,0 0 0,0 1 0,0-1 0,1 1 0,-1 0 0,0 0 0,0 1 0,1-1 0,-1 1 0,0 0 0,0 0 0,0 0 0,0 0 0,0 1 0,0 0 0,0 0 0,6 4 0,11 8 0,0 0 0,-2 2 0,0 0 0,31 34 0,-45-45 0,25 26 0,-3-6 0,-1 2 0,-2 0 0,-1 2 0,-1 0 0,-1 1 0,23 48 0,-33-42 120,-11-34-182,1-1 0,-1 1 0,0-1 0,0 0 1,0 1-1,-1-1 0,1 1 0,0-1 0,0 1 0,-1-1 0,1 0 0,-1 1 1,1-1-1,-1 0 0,0 1 0,1-1 0,-1 0 0,0 0 0,0 0 0,0 0 1,0 0-1,0 0 0,-2 2 0,-12 4-6764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15.4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16.4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24575,'0'3'0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25.9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37 24575,'3'0'0,"0"1"0,0-1 0,0 1 0,0 0 0,0 0 0,0 0 0,0 0 0,0 1 0,0-1 0,-1 1 0,1 0 0,0 0 0,-1 0 0,4 4 0,36 41 0,-12-13 0,-12-15 0,-9-10 0,0 1 0,0-1 0,1 0 0,0-1 0,1 0 0,0-1 0,24 12 0,-33-18 0,1-1 0,0 1 0,0-1 0,0 0 0,-1 1 0,1-1 0,0-1 0,0 1 0,0 0 0,0-1 0,-1 1 0,1-1 0,0 0 0,0 0 0,-1 0 0,1 0 0,-1 0 0,1-1 0,-1 1 0,5-4 0,2-3 0,-1 0 0,-1-1 0,1 0 0,6-10 0,-9 12 0,0 0 0,1 0 0,0 0 0,0 1 0,12-10 0,-16 15 0,0 0 0,0 0 0,0 1 0,0-1 0,0 0 0,0 1 0,0 0 0,0-1 0,1 1 0,-1 0 0,0 0 0,0 0 0,0 1 0,0-1 0,1 0 0,-1 1 0,0-1 0,0 1 0,0 0 0,0 0 0,0 0 0,0 0 0,0 0 0,-1 0 0,1 0 0,0 1 0,-1-1 0,1 1 0,2 2 0,7 7 0,-1 1 0,0 0 0,9 16 0,-8-13 0,-8-11 0,1 0 0,-1 0 0,1 0 0,-1 0 0,1-1 0,0 1 0,1-1 0,-1 0 0,0-1 0,1 1 0,0-1 0,-1 0 0,6 2 0,-7-3 0,-1-1 0,1 0 0,-1 1 0,1-1 0,-1 0 0,1 0 0,-1 0 0,1-1 0,-1 1 0,1-1 0,-1 1 0,1-1 0,-1 0 0,0 0 0,1 0 0,-1 0 0,0 0 0,0-1 0,0 1 0,0-1 0,0 1 0,0-1 0,0 0 0,0 0 0,-1 1 0,1-1 0,-1 0 0,1-1 0,0-1 0,29-60 0,-27 53 0,0 0 0,1 0 0,1 0 0,0 1 0,12-16 0,-16 23 0,1 0 0,1 0 0,-1 1 0,0-1 0,1 1 0,-1 0 0,1 0 0,0 0 0,-1 0 0,1 0 0,0 1 0,0 0 0,0 0 0,1 0 0,-1 0 0,0 1 0,0-1 0,0 1 0,1 0 0,5 1 0,-4 0 0,0 0 0,1 0 0,-1 1 0,0-1 0,0 1 0,0 1 0,0-1 0,0 1 0,0 0 0,-1 1 0,0-1 0,1 1 0,-1 0 0,-1 1 0,1-1 0,0 1 0,-1 0 0,0 0 0,6 11 0,-8-14 0,-1 0 0,1 0 0,-1-1 0,1 1 0,0 0 0,-1 0 0,1-1 0,0 1 0,0-1 0,0 0 0,0 0 0,0 1 0,1-1 0,-1 0 0,0-1 0,0 1 0,1 0 0,-1-1 0,0 1 0,1-1 0,-1 0 0,1 0 0,-1 0 0,1 0 0,-1 0 0,0 0 0,1-1 0,-1 1 0,0-1 0,1 0 0,-1 1 0,0-1 0,4-2 0,7-4 0,-1-1 0,0 0 0,0-1 0,17-17 0,1 0 0,-17 17 0,-1 0 0,1 1 0,0 1 0,1 0 0,27-10 0,-37 15 0,1 1 0,0 0 0,0 0 0,0 0 0,0 1 0,0-1 0,0 1 0,0 0 0,0 1 0,0-1 0,0 1 0,0 0 0,0 0 0,0 1 0,0 0 0,-1-1 0,1 2 0,0-1 0,-1 0 0,0 1 0,5 3 0,32 36 0,-35-35 0,0 0 0,0 0 0,0-1 0,1 0 0,0-1 0,9 7 0,-13-11 0,0 1 0,0-1 0,0 0 0,0 0 0,1-1 0,-1 1 0,0-1 0,0 1 0,1-1 0,-1 0 0,0 0 0,0 0 0,1-1 0,-1 1 0,0-1 0,0 0 0,0 0 0,0 0 0,0 0 0,0-1 0,5-2 0,36-22 0,-34 19 0,0 1 0,1 0 0,-1 1 0,1 0 0,12-4 0,-18 8 0,-1 0 0,1 1 0,-1-1 0,1 1 0,-1 0 0,1 0 0,-1 1 0,0-1 0,1 1 0,-1 0 0,1 0 0,-1 0 0,0 1 0,0-1 0,0 1 0,0 0 0,6 5 0,18 11 0,-15-8 0,1 0 0,1-2 0,0 1 0,26 10 0,-38-18 0,0 0 0,0 0 0,-1-1 0,1 1 0,0-1 0,0 1 0,0-1 0,0 0 0,-1 0 0,1 0 0,0 0 0,0-1 0,0 1 0,0-1 0,0 1 0,-1-1 0,1 0 0,0 0 0,-1-1 0,1 1 0,-1 0 0,1-1 0,-1 0 0,0 1 0,1-1 0,-1 0 0,0 0 0,0 0 0,0-1 0,-1 1 0,1 0 0,0-1 0,1-4 0,1 0 0,0 0 0,0 0 0,0 0 0,1 0 0,0 1 0,9-10 0,-12 14 0,1 1 0,-1-1 0,1 1 0,0-1 0,-1 1 0,1 0 0,0 0 0,0 0 0,0 0 0,0 1 0,0-1 0,0 1 0,0 0 0,0-1 0,0 2 0,0-1 0,0 0 0,0 0 0,0 1 0,0 0 0,4 1 0,66 21-1365,-55-20-5461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38.6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3988 24575,'10'0'0,"1"-1"0,-1-1 0,0 0 0,0 0 0,0 0 0,0-2 0,0 1 0,-1-1 0,1 0 0,-1-1 0,0 0 0,13-11 0,5-6 0,-1-1 0,33-37 0,-19 18 0,-34 35 0,-1-1 0,0 0 0,-1 0 0,0-1 0,0 1 0,0-1 0,-1 0 0,2-12 0,7-17 0,13-32 0,-19 50 0,0 1 0,1 0 0,1 0 0,1 1 0,0 0 0,2 1 0,0 0 0,26-30 0,30-13 0,-44 42 0,39-43 0,-40 37 0,-13 15 0,-1 0 0,0 0 0,-1-1 0,0 0 0,0 0 0,-1-1 0,5-11 0,4-17 0,3 1 0,0 1 0,2 1 0,40-54 0,45-61 0,-94 132 0,0 0 0,-1-2 0,-1 1 0,-1-1 0,-1 0 0,5-26 0,-5-55 0,-7 74 0,8-54 0,-1 45 0,-5 21 0,1 0 0,0 0 0,2 1 0,9-25 0,-9 29 0,-1 0 0,-1-1 0,0 0 0,-1 1 0,0-1 0,1-21 0,-5-78 0,-1 40 0,5 17 0,13-83 0,-8 69 0,-6 46 0,1-1 0,2 1 0,9-35 0,-4 31 0,-2 7 0,-1-1 0,0 0 0,-1 0 0,-1-1 0,2-40 0,-9-70 0,5-141 0,-1 255 0,0 1 0,1-1 0,1 1 0,1 0 0,1 0 0,0 0 0,1 1 0,0 0 0,1 0 0,1 0 0,0 1 0,1 0 0,1 0 0,0 1 0,1 1 0,0 0 0,21-17 0,-17 15 0,0 2 0,2 0 0,-1 1 0,1 1 0,1 0 0,0 1 0,0 1 0,1 1 0,0 1 0,0 0 0,0 1 0,1 2 0,0 0 0,35-1 0,124-7 0,-3 0 0,-22-2 0,-90 6 0,3-2 0,-25 3 0,60 0 0,-23 5 0,75 3 0,-133 1 0,0 2 0,40 13 0,8 2 0,54 16 0,-95-26 0,-1-1 0,1-1 0,0-2 0,1 0 0,45 2 0,88 2 0,15 0 0,-130-13 0,1-2 0,66-15 0,-78 13 0,10 0 0,-36 7 0,1-1 0,0 0 0,-1-1 0,1-1 0,-1 1 0,1-1 0,-1-1 0,0 0 0,0-1 0,-1 1 0,0-2 0,14-9 0,11-18 0,2 1 0,2 2 0,72-45 0,-25 18 0,-63 40 0,0 2 0,1 1 0,0 0 0,30-12 0,-35 21 0,-1-2 0,-1 0 0,1-1 0,-1 0 0,-1-2 0,0 0 0,24-20 0,-25 18 0,-1 1 0,2 0 0,-1 1 0,18-8 0,-19 11 0,0-1 0,0 0 0,-1-1 0,0 0 0,0-1 0,11-13 0,-22 22 0,0 0 0,0-1 0,0 1 0,0 0 0,0-1 0,0 1 0,0-1 0,0 1 0,-1-1 0,1 0 0,-1 1 0,1-1 0,-1 0 0,1 1 0,-1-1 0,0-2 0,0 4 0,0-1 0,-1 1 0,1-1 0,0 0 0,0 1 0,-1-1 0,1 1 0,-1-1 0,1 0 0,0 1 0,-1-1 0,1 1 0,-1 0 0,1-1 0,-1 1 0,0-1 0,1 1 0,-1 0 0,1-1 0,-1 1 0,0 0 0,1 0 0,-1-1 0,1 1 0,-1 0 0,-1 0 0,-2-1 0,-1 1 0,1 0 0,0 0 0,-1 0 0,1 1 0,0 0 0,0 0 0,-1 0 0,1 0 0,0 0 0,-4 3 0,-14 9 0,0 1 0,1 1 0,1 0 0,0 2 0,-23 25 0,20-19 0,-1 0 0,-40 27 0,25-25 0,-74 51 0,-99 70 0,73-54 0,120-82 0,0 0 0,-1-1 0,0-2 0,0 0 0,-38 8 0,-44 4 0,-71 9 0,101-20 0,-107 4 0,78-12 0,25 2 0,-141-17 0,121 4 0,56 7 0,-70-14 0,-60-13 0,40 10 0,82 14 0,0 3 0,-1 1 0,-69 6 0,14 0 0,0-5 0,-115 5 0,198-1 0,0 1 0,1 1 0,-1 1 0,1 0 0,-21 10 0,29-10 0,1 0 0,0 1 0,0 0 0,0 0 0,1 2 0,0-1 0,1 1 0,-1 1 0,-13 16 0,15-17 0,0 0 0,0 0 0,-1-1 0,-14 10 0,15-12 0,1 0 0,-1 0 0,1 1 0,1 0 0,-1 1 0,1-1 0,-6 10 0,12-16 0,0 0 0,-1 0 0,1 0 0,0 0 0,0 1 0,0-1 0,0 0 0,0 0 0,0 0 0,0 0 0,0 0 0,0 1 0,0-1 0,0 0 0,-1 0 0,1 0 0,0 0 0,0 1 0,0-1 0,0 0 0,0 0 0,0 0 0,0 0 0,0 1 0,1-1 0,-1 0 0,0 0 0,0 0 0,0 0 0,0 0 0,0 1 0,0-1 0,0 0 0,0 0 0,0 0 0,0 0 0,0 0 0,1 0 0,-1 1 0,0-1 0,0 0 0,0 0 0,0 0 0,0 0 0,0 0 0,1 0 0,-1 0 0,0 0 0,0 0 0,0 0 0,0 0 0,1 0 0,-1 1 0,0-1 0,15-2 0,12-6 0,-20 5 0,-1-1 0,1 0 0,-1 0 0,0 0 0,10-10 0,28-19 0,-29 23 0,0-1 0,-1 0 0,0-1 0,-1 0 0,0-2 0,-1 1 0,18-27 0,30-30 0,-44 50 0,-32 26 0,-32 25 0,21-7 0,1 1 0,1 0 0,1 2 0,1 1 0,-22 36 0,25-23 0,17-33 0,-1 0 0,1-1 0,-2 1 0,-6 10 0,1-5 0,1 0 0,0 0 0,1 1 0,0 0 0,2 0 0,-1 1 0,2 0 0,0 0 0,0 0 0,2 1 0,0-1 0,-1 17 0,-19 142 0,16-144 0,-1 0 0,-17 41 0,14-44 0,1 0 0,2 1 0,-5 30 0,-32 171 0,38-197 0,-1 18 0,3-1 0,2 1 0,6 86 0,0-25 0,-5-54 0,-12 76 0,8-49 0,6-60 0,-2 0 0,-8 43 0,-1 18 0,10-69 0,-1 1 0,0-1 0,-1 1 0,-1-1 0,0 0 0,-7 16 0,-13-6 132,7-9-1629,9-6-5329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0.8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24575,'4'8'0,"0"5"0,1 4 0,-2 4 0,0 1 0,-2 0 0,0 1 0,-1-1 0,0 0 0,4-3 0,1-10 0,-1-9 0,0-8 0,-2-10 0,0-6 0,-1 1-8191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1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24575,'4'0'0,"4"4"0,1 4 0,0 9 0,-3 4 0,2-1 0,-1-7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1.7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24575,'18'95'0,"-18"-38"0,-1-45 0,1 1 0,0-1 0,0 1 0,1-1 0,1 0 0,0 1 0,6 16 0,3-14-79,-1-20 277,1-28-1682,-9 13-5342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2.2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24575,'4'0'0,"0"3"0,1 6 0,-2 7 0,0 6 0,-2 2 0,0 0 0,3 0 0,5 4 0,0-1 0,3 0 0,-1 2 0,-3 0 0,2-5 0,-2-3 0,-5-9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3.4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24575,'0'3'0,"0"6"0,4 4 0,1 7 0,3 4 0,1 2 0,-2 3 0,2 0 0,3 0 0,2 1 0,4-1 0,1-1 0,-2 1 0,0-4 0,-4-6-8191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4.0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24575,'0'3'0,"3"6"0,2 4 0,-1 3 0,0 3 0,2 6 0,4 1 0,1 1 0,1 3 0,3 3 0,-2-1 0,-2-1 0,-4 1 0,-3-6-8191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7:23:51.2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24575,'4'78'0,"3"0"0,4 0 0,3-2 0,37 116 0,-44-164 0,-5-17 0,1 1 0,0-1 0,1 0 0,0 0 0,0 0 0,1-1 0,1 1 0,0-1 0,0-1 0,1 1 0,0-1 0,0 0 0,11 9 0,209 164-1365,-207-164-5461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5.1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24575,'0'4'0,"2"0"0,-1 1 0,0-1 0,1 0 0,0 0 0,0 0 0,0 0 0,1 0 0,3 4 0,8 15 0,11 29 0,-1 1 0,-3 2 0,-2 0 0,-3 1 0,13 78 0,-8 254-1365,-21-379-5461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6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24575,'2'33'0,"2"-1"0,1 0 0,2-1 0,1 1 0,20 49 0,-16-50 0,-2 0 0,-1 1 0,-2 0 0,0 0 0,2 51 0,-9-21 0,0 17 0,10 83 0,21 139 0,-9-150 0,-2-23 0,6 31 0,-11-77 0,-9-62 0,-6-19 0,0-1 0,0 0 0,0 0 0,0 0 0,0 0 0,0 0 0,0 0 0,1 0 0,-1 0 0,0 0 0,0 0 0,0 0 0,0 0 0,0 0 0,0 0 0,0 1 0,1-1 0,-1 0 0,0 0 0,0 0 0,0 0 0,0 0 0,0 0 0,0 0 0,1 0 0,-1 0 0,0-1 0,0 1 0,0 0 0,0 0 0,0 0 0,0 0 0,0 0 0,0 0 0,1 0 0,-1 0 0,0 0 0,0 0 0,0 0 0,0 0 0,0 0 0,0 0 0,0-1 0,0 1 0,0 0 0,0 0 0,0 0 0,1 0 0,-1 0 0,0 0 0,0 0 0,0-1 0,0 1 0,0 0 0,0 0 0,0 0 0,0 0 0,0 0 0,0 0 0,0 0 0,0-1 0,0 1 0,0 0 0,0 0 0,2-43 0,-11-23-1365,-3-7-5461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7.5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24575,'1'1'0,"0"-1"0,0 1 0,0-1 0,0 1 0,0 0 0,0 0 0,0-1 0,0 1 0,-1 0 0,1 0 0,0 0 0,0 0 0,-1 0 0,1 0 0,0 0 0,-1 0 0,1 0 0,-1 0 0,0 0 0,1 0 0,-1 1 0,0 1 0,8 31 0,-7-31 0,19 133 0,2 141 0,-8-61 0,-12-2 0,-5-154 0,3 1 0,9 66 0,6-49 0,-13-71 0,0 0 0,0-1 0,1 1 0,0-1 0,0 0 0,0 0 0,1 0 0,8 11 0,-12-16 3,1-1 0,-1 1 0,1-1 0,0 1 0,-1-1 0,1 1 0,-1-1 0,1 1-1,0-1 1,-1 1 0,1-1 0,0 0 0,0 0 0,-1 1 0,1-1 0,0 0 0,0 0 0,0 0-1,-1 0 1,1 0 0,0 0 0,0 0 0,-1 0 0,1 0 0,0 0 0,0 0 0,0-1 0,-1 1 0,1 0-1,0 0 1,-1-1 0,1 1 0,0-1 0,-1 1 0,1 0 0,0-1 0,0 0 0,15-26-1479,-9 6-5350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8.4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24575,'4'59'0,"3"0"0,2 0 0,28 97 0,-20-89 0,4 14 0,-8-37 0,-2 0 0,-2 1 0,5 83 0,-18-32 0,-4 0 0,-31 148 0,17-124 0,18-81 0,1 1 0,4 57 0,-1-62 0,3-19 80,4-30-1525,-3-5-5381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9.2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24575,'2'1'0,"0"1"0,0-1 0,0 1 0,0 0 0,-1 0 0,1 0 0,-1 0 0,1 0 0,-1 0 0,0 0 0,0 0 0,0 0 0,0 1 0,0-1 0,0 0 0,-1 1 0,1 4 0,1-1 0,18 75 0,-4 0 0,-3 1 0,2 95 0,-12-144 0,8 339 0,-6-120 0,4-217 0,0-27 0,0-23 0,1-62-1104,-9 74 843,1-46-6565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9.9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24575,'10'232'0,"0"-33"0,-10-154 0,-1-18 0,1 1 0,2-1 0,0 0 0,2 0 0,8 29 0,-12-55 0,0 0 0,0 0 0,1 0 0,-1 0 0,0 0 0,1 0 0,-1 0 0,1 0 0,-1 1 0,1-2 0,0 1 0,-1 0 0,1 0 0,0 0 0,0 0 0,-1 0 0,1-1 0,0 1 0,0 0 0,0-1 0,2 2 0,-2-2 0,0 0 0,0-1 0,-1 1 0,1 0 0,0 0 0,0-1 0,0 1 0,-1-1 0,1 1 0,0 0 0,-1-1 0,1 0 0,0 1 0,-1-1 0,1 1 0,-1-1 0,1 0 0,-1 1 0,1-1 0,-1 0 0,1-1 0,20-52 0,-7-6-1365,-3-3-5461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50.4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24575,'3'0'0,"2"7"0,0 6 0,2 8 0,0 4 0,0 1 0,-3 4 0,-1 4 0,-2 3 0,0-1 0,-1-3 0,0-4 0,0-6-8191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50.9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24575,'0'4'0,"0"4"0,0 5 0,0 4 0,0 2 0,0 2 0,0 1 0,0 3 0,4 6 0,0 0 0,1-1 0,-2 2 0,4-2 0,-1-2 0,0-2 0,-2-9 0,-2-11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51.4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24575,'0'4'0,"4"0"0,1 4 0,0 4 0,2 0 0,1 2 0,1-2 0,1 1 0,-3-2-8191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1:08:26.9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1387 86 24575,'0'-1'0,"-1"0"0,1 0 0,0 0 0,-1 0 0,1 0 0,-1 0 0,0 1 0,1-1 0,-1 0 0,1 0 0,-1 1 0,0-1 0,0 1 0,1-1 0,-1 0 0,0 1 0,0-1 0,0 1 0,0 0 0,0-1 0,1 1 0,-1 0 0,0-1 0,0 1 0,-2 0 0,-28-6 0,27 6 0,-47-5 0,-60 2 0,63 3 0,-79-9 0,-46-4 0,73 8 0,6-8 0,60 7 0,-59-3 0,74 9 0,1-1 0,-1 2 0,1 1 0,-1 0 0,1 1 0,0 1 0,0 1 0,0 0 0,1 2 0,-22 10 0,23-8 0,0 1 0,0 1 0,1 1 0,1 0 0,0 1 0,-23 28 0,9-5 0,-40 69 0,59-89 0,1 1 0,1 1 0,1 0 0,0 0 0,1 0 0,1 0 0,1 1 0,-1 20 0,1 6 0,3-1 0,6 57 0,-5-93 0,0-1 0,0 0 0,0 0 0,1 0 0,1 0 0,-1 0 0,1 0 0,0-1 0,0 1 0,1-1 0,6 9 0,0-3 0,2-1 0,0 0 0,23 17 0,-23-18 0,39 26 0,2-2 0,60 28 0,61 38 0,14 42 0,26 16 0,-111-89 0,-10-6 0,125 62 0,-44-33 0,45 21 0,141 75 0,-263-134 0,21 17 0,-67-38 0,2-3 0,92 39 0,-107-56 0,-1 2 0,-1 2 0,0 1 0,-1 1 0,-1 2 0,57 48 0,-40-26 0,1-2 0,2-3 0,2-2 0,101 49 0,-121-66 0,-1 3 0,-1 1 0,-1 1 0,-1 2 0,51 53 0,-51-47 0,0-2 0,2-1 0,1-2 0,61 36 0,86 38 0,75 36 0,-106-73 0,-93-42 0,-1 3 0,-2 2 0,73 47 0,63 57 0,103 73 0,-126-90 0,-102-73 0,-2 3 0,-2 3 0,73 70 0,288 317 0,-155-176 0,-232-223 0,1-1 0,59 41 0,-73-59 0,0-2 0,1-1 0,1 0 0,1-2 0,-1-1 0,29 7 0,18 2 0,-27-5 0,73 10 0,-49-11 0,-36-6 0,57 6 0,-82-13 0,0 0 0,-1 0 0,1 0 0,0-1 0,-1 0 0,1 0 0,-1-1 0,1 0 0,-1-1 0,0 1 0,0-1 0,13-8 0,-16 8 0,0-1 0,0 0 0,0 0 0,0 0 0,-1-1 0,0 1 0,0-1 0,0 0 0,-1 0 0,1 0 0,-1 0 0,0 0 0,-1-1 0,1 1 0,-1-1 0,0 1 0,0-8 0,1-14 0,-1 0 0,-4-38 0,1 25 0,0-24 0,3-232 0,-1 291 0,1-1 0,-1 0 0,1 1 0,1-1 0,-1 1 0,1 0 0,0-1 0,0 1 0,1 0 0,0 0 0,0 0 0,0 1 0,0-1 0,1 1 0,-1 0 0,1 0 0,0 0 0,9-7 0,2 2 0,0 0 0,1 1 0,0 1 0,28-9 0,32-15 0,-73 29 0,1-1 0,0 0 0,-1-1 0,0 1 0,0-1 0,0 1 0,0-1 0,-1 0 0,1 0 0,-1 0 0,0 0 0,0 0 0,0-1 0,-1 1 0,0-1 0,0 1 0,0-1 0,0 1 0,0-1 0,-1 0 0,0-7 0,0-2 0,-1 0 0,0 0 0,-1 0 0,0 0 0,-1 0 0,-5-14 0,1 13 0,-1-1 0,0 1 0,-1 0 0,-1 1 0,-14-16 0,-28-46 0,-41-71 0,80 122 0,-1 1 0,-2-1 0,0 2 0,-29-31 0,23 29 0,19 21 0,0-1 0,-1 1 0,0 0 0,0 1 0,0-1 0,0 1 0,0 0 0,0 0 0,-1 0 0,0 0 0,1 1 0,-1 0 0,-10-3 0,-10-3 0,0 2 0,0 0 0,0 2 0,-40-1 0,53 4 0,-1 0 0,1-1 0,0-1 0,0 0 0,-1 0 0,2-1 0,-1 0 0,-18-11 0,-7-6 0,-42-32 0,-6-3 0,-156-93 0,186 117 0,-88-37 0,33 17 0,16 0 0,52 28 0,-85-37 0,57 33 0,2-2 0,-97-60 0,84 42 0,41 25 0,0-1 0,1-2 0,-38-35 0,-9-15 0,-175-123 0,-36-24 0,216 159 0,35 23 0,-49-53 0,-20-19 0,56 63 0,-111-103 0,158 143 0,-1 1 0,-1 0 0,1 1 0,-1 0 0,-1 1 0,1 1 0,-1 0 0,-19-4 0,-29-13 0,-88-50 0,89 42 0,0 2 0,-73-23 0,106 42 0,1-1 0,-36-21 0,45 21 0,0 1 0,-1 1 0,0 1 0,0 1 0,-1 1 0,-27-6 0,-153-23 0,2-12 0,87 18 0,23 5 0,53 13 0,0-1 0,1-1 0,0-3 0,-61-36 0,69 34 0,2-2 0,0 0 0,-43-48 0,6 6 0,36 34 0,1-1 0,1-2 0,1-1 0,-28-53 0,23 38 0,-43-55 0,26 42 0,27 35 0,0 1 0,-2 1 0,-34-31 0,-14-13 0,47 44 0,-43-35 0,59 55 5,0 0 0,0 0 0,-1 0-1,0 1 1,1 0 0,-1 0 0,0 0 0,0 1-1,0 0 1,-12-1 0,-66 4-312,48 0-804,12-2-5715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09:36.6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258 129 24575,'-3'-1'0,"0"1"0,0-1 0,1 0 0,-1 0 0,0-1 0,1 1 0,-1-1 0,0 1 0,1-1 0,0 0 0,-4-3 0,6 5 0,-1 0 0,1-1 0,-1 1 0,1-1 0,-1 1 0,1-1 0,0 1 0,-1-1 0,1 0 0,0 1 0,0-1 0,-1 1 0,1-1 0,0 0 0,0 1 0,0-1 0,0 0 0,0 1 0,0-1 0,0 1 0,0-1 0,0 0 0,0 1 0,0-1 0,0 0 0,0 1 0,1-2 0,0 1 0,0 0 0,1-1 0,-1 1 0,0 0 0,1-1 0,-1 1 0,1 0 0,0 0 0,-1 0 0,1 0 0,0 1 0,0-1 0,-1 0 0,1 1 0,2-1 0,-1 0 0,0 0 0,0 0 0,-1 0 0,1 1 0,0-1 0,0 1 0,0 0 0,0 0 0,0 0 0,0 0 0,0 0 0,0 0 0,-1 1 0,1 0 0,0-1 0,0 1 0,0 0 0,-1 0 0,1 1 0,-1-1 0,1 1 0,-1-1 0,1 1 0,-1 0 0,0-1 0,3 4 0,-3-2 0,0 1 0,0-1 0,-1 0 0,1 1 0,-1 0 0,0-1 0,1 1 0,-2 0 0,1-1 0,0 1 0,-1 0 0,0 0 0,0 0 0,0 0 0,0-1 0,-1 1 0,1 0 0,-1 0 0,0-1 0,-2 5 0,1-2 0,0-1 0,-1 1 0,0-1 0,0 0 0,-1 0 0,0 0 0,0 0 0,0 0 0,0-1 0,0 0 0,-1 0 0,0 0 0,0-1 0,0 1 0,0-1 0,-7 3 0,9-4 0,-1-1 0,1 1 0,-1-1 0,1 0 0,-1 1 0,0-2 0,1 1 0,-1 0 0,0-1 0,0 0 0,1 0 0,-1 0 0,0 0 0,0 0 0,0-1 0,1 0 0,-1 1 0,0-2 0,1 1 0,-1 0 0,1-1 0,-1 1 0,1-1 0,0 0 0,-1 0 0,1-1 0,-3-2 0,4 3 0,-1-1 0,1 1 0,0-1 0,0 1 0,1-1 0,-1 0 0,0 0 0,1 1 0,0-1 0,0 0 0,0-1 0,0 1 0,0 0 0,0 0 0,1 0 0,-1 0 0,1-1 0,0 1 0,0 0 0,1-4 0,0 1 0,1 1 0,-1-1 0,1 0 0,1 1 0,-1-1 0,1 1 0,0 0 0,0 0 0,0 0 0,6-6 0,1 0 0,0 1 0,0 1 0,1-1 0,0 1 0,0 1 0,1 0 0,0 1 0,21-9 0,-22 11 0,0 1 0,1 1 0,-1 0 0,1 0 0,0 1 0,0 1 0,0 0 0,0 0 0,0 1 0,0 1 0,13 2 0,-24-3 0,0 0 0,-1 0 0,1 0 0,-1 0 0,1 0 0,-1 1 0,1-1 0,-1 0 0,1 0 0,-1 0 0,1 1 0,-1-1 0,1 0 0,-1 0 0,0 1 0,1-1 0,-1 1 0,1-1 0,-1 0 0,0 1 0,1-1 0,-1 1 0,0-1 0,0 1 0,1-1 0,-1 1 0,0-1 0,0 1 0,0-1 0,1 1 0,-1-1 0,0 2 0,-12 12 0,-26 6 0,28-16 0,0-1 0,0-1 0,0 1 0,-1-2 0,1 1 0,0-1 0,-1-1 0,1 0 0,0 0 0,-1-1 0,1-1 0,-14-3 0,20 9 0,6 9 0,12 23 0,-8-21 0,-4-9 0,0 0 0,-1 0 0,1 0 0,-1 1 0,-1-1 0,1 0 0,-1 1 0,0-1 0,0 0 0,-1 1 0,0-1 0,0 0 0,-1 1 0,1-1 0,-4 7 0,1-6 0,0 0 0,0 0 0,-1-1 0,0 1 0,0-1 0,0 0 0,-1-1 0,0 1 0,0-1 0,-1 0 0,-12 7 0,8-4 0,0-1 0,-1-1 0,1 0 0,-1 0 0,-1-1 0,1-1 0,-1 0 0,0 0 0,-24 2 0,35-6 0,0 0 0,0 0 0,0-1 0,1 1 0,-1 0 0,0-1 0,0 1 0,0-1 0,1 0 0,-1 0 0,0 0 0,1 1 0,-1-2 0,0 1 0,1 0 0,0 0 0,-1 0 0,1-1 0,0 1 0,-1 0 0,1-1 0,-1-2 0,0 1 0,1-1 0,-1 0 0,1 1 0,0-1 0,0 0 0,0 0 0,1 0 0,0 0 0,-1 1 0,2-7 0,-1 0 0,1 0 0,1 0 0,0 0 0,0 0 0,1 1 0,0-1 0,9-16 0,-1 9 0,0 1 0,1 0 0,1 0 0,1 2 0,0 0 0,1 0 0,20-14 0,-23 19 0,-1 1 0,1 1 0,1 0 0,-1 1 0,1 0 0,0 1 0,0 0 0,1 1 0,0 1 0,-1 0 0,18-1 0,-27 4 0,0 0 0,0 0 0,0 0 0,0 1 0,0-1 0,0 1 0,0 0 0,0 1 0,0-1 0,0 1 0,-1 0 0,1-1 0,-1 1 0,1 1 0,-1-1 0,0 1 0,0-1 0,0 1 0,0 0 0,0 0 0,-1 0 0,1 0 0,-1 1 0,0-1 0,0 1 0,0-1 0,0 1 0,-1 0 0,1 0 0,-1-1 0,1 7 0,-1-4 0,0-1 0,0 1 0,0-1 0,-1 1 0,0 0 0,0-1 0,-1 1 0,0-1 0,0 1 0,0-1 0,0 1 0,-1-1 0,0 0 0,0 0 0,0 1 0,-1-1 0,0-1 0,0 1 0,0 0 0,0-1 0,-1 0 0,-6 7 0,2-5 0,-1 0 0,1-1 0,-1 0 0,0 0 0,0-1 0,-1 0 0,0 0 0,1-1 0,-1-1 0,0 1 0,0-2 0,-15 2 0,21-3 0,1 0 0,0 0 0,-1 0 0,1 0 0,0-1 0,-1 1 0,1-1 0,0 0 0,0 0 0,-1 0 0,1 0 0,0-1 0,0 1 0,0-1 0,1 0 0,-1 0 0,0 0 0,1 0 0,-1 0 0,1-1 0,0 1 0,-1-1 0,1 0 0,0 1 0,1-1 0,-1 0 0,0 0 0,1 0 0,0 0 0,0 0 0,0-1 0,0 1 0,0 0 0,1 0 0,-1-1 0,1 1 0,0 0 0,0-1 0,0 1 0,1-5 0,0 2 0,-1-1 0,2 0 0,-1 1 0,1 0 0,0-1 0,0 1 0,1 0 0,0 0 0,0 0 0,0 1 0,1-1 0,0 1 0,0 0 0,0 0 0,6-6 0,-6 8 0,-1 0 0,0 0 0,1 0 0,-1 0 0,1 1 0,0 0 0,0 0 0,0 0 0,0 0 0,0 0 0,0 1 0,0 0 0,0 0 0,1 0 0,-1 0 0,1 1 0,-1 0 0,0 0 0,1 0 0,-1 0 0,1 1 0,-1-1 0,7 3 0,-7-1 0,-1 0 0,0 0 0,0 0 0,0 0 0,0 1 0,-1-1 0,1 1 0,-1 0 0,1 0 0,-1 0 0,0 0 0,0 0 0,0 0 0,-1 0 0,1 1 0,-1-1 0,0 1 0,0-1 0,0 1 0,0 0 0,-1-1 0,1 1 0,-1 0 0,0-1 0,0 1 0,0 0 0,-1-1 0,1 1 0,-1 0 0,0-1 0,-1 5 0,1-5 0,1 1 0,-1 0 0,0-1 0,0 0 0,0 1 0,0-1 0,-1 0 0,1 1 0,-1-1 0,0 0 0,0 0 0,0 0 0,0 0 0,-1-1 0,1 1 0,-1-1 0,1 1 0,-1-1 0,0 0 0,0 0 0,0 0 0,0 0 0,-1-1 0,1 1 0,0-1 0,-1 0 0,1 0 0,-1 0 0,1 0 0,-1-1 0,1 1 0,-5-1 0,6 0 0,0-1 0,0 1 0,-1-1 0,1 0 0,1 0 0,-1 1 0,0-1 0,0 0 0,0-1 0,0 1 0,1 0 0,-1 0 0,0-1 0,1 1 0,0-1 0,-1 0 0,1 1 0,0-1 0,-1 0 0,1 0 0,0 1 0,1-1 0,-1 0 0,0 0 0,0 0 0,1 0 0,-1 0 0,1-1 0,0 1 0,-1 0 0,1 0 0,0 0 0,0 0 0,1-3 0,-1 0 0,1 1 0,-1-1 0,1 1 0,0 0 0,0 0 0,0-1 0,1 1 0,-1 0 0,1 0 0,0 0 0,0 0 0,1 1 0,-1-1 0,1 1 0,6-7 0,-5 7 12,1 0 0,-1 0 0,1 1 0,0 0 0,0 0 0,0 0 0,0 0 0,0 1 0,10-2 0,-13 3-60,0-1 0,-1 1 0,1 0 0,0 0 0,0 0 1,0 0-1,0 0 0,0 0 0,0 0 0,-1 1 0,1-1 0,0 1 0,0-1 0,0 1 0,-1 0 1,1 0-1,0 0 0,-1 0 0,1 0 0,-1 0 0,1 0 0,-1 0 0,1 1 0,-1-1 0,0 0 0,0 1 1,0-1-1,0 1 0,0 0 0,1 2 0,1 9-6778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1:08:30.3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24575,'8'2'0,"0"0"0,-1 0 0,1 0 0,0 1 0,-1 0 0,1 1 0,13 8 0,-5-3 0,70 32 0,147 49 0,97 7 0,-114-36 0,-4 5 0,234 64 0,-434-127 0,0-1 0,0 0 0,0-1 0,0-1 0,1 0 0,-1-1 0,0 0 0,0 0 0,0-1 0,15-5 0,-26 6 0,1 0 0,-1 0 0,1 1 0,-1-1 0,1 0 0,-1-1 0,0 1 0,1 0 0,-1 0 0,0-1 0,0 1 0,0 0 0,0-1 0,0 1 0,0-1 0,0 1 0,-1-1 0,1 0 0,0 1 0,-1-1 0,1 0 0,-1 1 0,0-1 0,0 0 0,0 0 0,1 1 0,-1-1 0,-1 0 0,1 0 0,0 1 0,0-1 0,-1 0 0,1 0 0,-1 1 0,1-1 0,-1 1 0,-1-3 0,-1-4 0,-1 1 0,0 0 0,0 0 0,-10-11 0,14 17 0,101 91 0,-69-64 0,-30-25 0,-1 0 0,1 1 0,-1-1 0,0 0 0,1 1 0,-1-1 0,0 0 0,0 1 0,0-1 0,0 1 0,0 0 0,0-1 0,0 1 0,0 0 0,-1 0 0,1 0 0,-1-1 0,1 1 0,-1 3 0,0-4 0,0 1 0,-1-1 0,1 0 0,-1 1 0,1-1 0,-1 0 0,0 0 0,1 1 0,-1-1 0,0 0 0,0 0 0,0 0 0,0 0 0,0 0 0,0 0 0,0 0 0,0 0 0,0 0 0,-3 0 0,-3 3 0,0-1 0,-1 0 0,1 0 0,-1-1 0,1 0 0,-1 0 0,-11 0 0,-5 1 0,-46 2 0,67-5 0,0 0 0,-1 0 0,1 0 0,-1-1 0,1 1 0,0-1 0,0 0 0,-1 0 0,1 0 0,0 0 0,0 0 0,0-1 0,0 1 0,0-1 0,-3-3 0,4 3 0,1 0 0,0 0 0,0-1 0,0 1 0,0 0 0,1-1 0,-1 1 0,1 0 0,-1-1 0,1 1 0,0-1 0,0 1 0,0-1 0,0 1 0,1 0 0,-1-1 0,1-3 0,14-48 0,-10 42 0,1-12-114,13-34 357,-19 55-318,2 1 0,-1-1 1,0 1-1,0 0 0,1 0 1,-1 0-1,1 0 0,0 0 1,0 0-1,0 0 0,0 0 0,0 1 1,0-1-1,0 1 0,0 0 1,0-1-1,1 1 0,-1 0 1,4-1-1,12 1-6751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1:08:41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3844 115 24575,'-911'0'0,"739"-14"0,17 0 0,101 10 0,2-2 0,-64-15 0,64 11 0,-2 2 0,-81-1 0,-38-5 0,90 5 0,0 4 0,-111 6 0,66 1 0,-659-2 0,757 2 0,0 1 0,-41 9 0,9 0 0,-346 74 0,403-85 0,0 0 0,0 1 0,0-1 0,1 1 0,-1 0 0,0 0 0,0 1 0,1-1 0,0 1 0,-1 0 0,1 0 0,0 1 0,1-1 0,-1 1 0,-4 5 0,5-3 0,0 0 0,1 0 0,0 0 0,0 0 0,0 1 0,0-1 0,1 1 0,0-1 0,1 1 0,-1-1 0,2 13 0,0 11 0,1 0 0,1-1 0,2 1 0,1-1 0,1 0 0,1-1 0,21 47 0,-1-25 0,46 63 0,-64-101 0,1 0 0,1 0 0,-1-1 0,2 0 0,0-1 0,0 0 0,1-1 0,20 10 0,17 4 0,60 20 0,-40-17 0,99 58 0,-143-71 0,0 1 0,-1 2 0,-1 0 0,46 40 0,-41-31 0,2-1 0,40 22 0,133 84 0,-35-20 0,-22-20 0,190 101 0,-272-155 0,115 82 0,-49-29 0,257 167 0,-304-192 0,-55-40 0,1-1 0,1-1 0,65 33 0,-55-35 0,52 37 0,-5-4 0,71 23 0,-25-13 0,-70-26 0,107 83 0,14 8 0,-129-91 0,58 49 0,4 3 0,-59-44 0,-2 3 0,65 68 0,-123-115 0,50 47 0,2-1 0,2-3 0,64 40 0,-109-80 0,-1 1 0,1-1 0,1-1 0,-1 0 0,1 0 0,-1-1 0,1 0 0,0 0 0,-1-1 0,1-1 0,0 0 0,0 0 0,0-1 0,0 0 0,-1 0 0,1-1 0,0-1 0,-1 1 0,17-8 0,-2-1 0,-2 0 0,1-2 0,-1 0 0,-1-1 0,-1-2 0,29-26 0,-34 27 0,-2 0 0,0 0 0,-1-1 0,0-1 0,-1 0 0,-1-1 0,-1 0 0,-1 0 0,0-1 0,-1 0 0,-1 0 0,6-40 0,-4-7 0,-2-1 0,-6-105 0,-1 78 0,-1 48 0,-11-57 0,6 58 0,-1-65 0,8 47 0,1-76 0,1 122 0,0 0 0,1 0 0,0 1 0,2-1 0,-1 1 0,9-15 0,2 2 0,2 2 0,1 0 0,28-32 0,4-7 0,-15 18 0,-12 18 0,-2-1 0,27-51 0,-32 45 0,-2 0 0,-1-1 0,-2-1 0,-2 1 0,-1-2 0,-2 1 0,-2-1 0,-2-78 0,-2 98 0,0 0 0,-1 0 0,-1 0 0,-1 1 0,0-1 0,-2 1 0,0 0 0,-1 0 0,-2 0 0,-9-18 0,0 1 0,2 0 0,-21-71 0,8 21 0,8 22 0,3-1 0,-17-128 0,7-36 0,25 206 0,1 16 0,1-1 0,-1 1 0,-1-1 0,0 1 0,-4-13 0,5 17 0,0 1 0,-1 0 0,1 0 0,-1 0 0,1 0 0,-1 0 0,0 0 0,1 0 0,-1 1 0,0-1 0,0 1 0,-1-1 0,1 1 0,0 0 0,0 0 0,-1 0 0,1 0 0,0 0 0,-1 0 0,1 1 0,-5-1 0,-437-92 0,400 82 0,12 2 0,-2 1 0,1 2 0,-1 1 0,-36 0 0,-58 8 0,-130-5 0,182-12 0,56 10 0,-1 0 0,-33-2 0,-328 7-1365,357-1-5461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1:08:48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0 24575,'-3'1'0,"1"0"0,-1 0 0,0 0 0,1 0 0,-1 0 0,0 1 0,1-1 0,0 1 0,-1 0 0,1-1 0,0 1 0,0 0 0,0 0 0,0 1 0,0-1 0,1 0 0,-1 1 0,-1 3 0,-25 48 0,22-28 0,1 1 0,1-1 0,2 1 0,0 0 0,2 0 0,5 42 0,-2 12 0,-3 404 0,-2-455 0,-1-1 0,-9 41 0,1-9 0,0 2 0,5-32 0,1 1 0,-1 43 0,3-28 0,-3 0 0,-1-1 0,-19 63 0,10-44 0,-7 89 0,20-128 0,-9 40 0,-1 16 0,-3 62 0,4-51 0,0 1 0,-5 98 0,18 462 0,2-621 0,0-1 0,2 0 0,1-1 0,17 49 0,-20-71 0,1 0 0,0-1 0,0 1 0,1-1 0,0 0 0,1 0 0,0-1 0,0 0 0,0 0 0,1 0 0,0-1 0,9 7 0,14 7 0,62 33 0,-35-22 0,321 159 0,-347-178 0,1-1 0,0-2 0,0-1 0,1-1 0,0-2 0,1-1 0,-1-2 0,63-4 0,-59 2 0,0 2 0,0 2 0,70 16 0,-60-10 0,77 5 0,425-12 0,-270-6 0,2024 3 0,-2235-3 0,1-2 0,-1-4 0,-1-3 0,78-23 0,-91 25 0,1 2 0,0 3 0,0 2 0,96 7 0,-21-1 0,-94-3 0,0-1 0,0-2 0,0-2 0,51-13 0,43-8 0,-83 19 0,65-20 0,-99 23 0,0-1 0,0 0 0,0-1 0,0-1 0,-1 0 0,0 0 0,-1-1 0,0-1 0,12-12 0,-19 18 0,0-1 0,-1-1 0,0 1 0,0 0 0,0-1 0,0 0 0,-1 1 0,0-1 0,0 0 0,0 0 0,0 0 0,-1-1 0,0 1 0,0 0 0,0 0 0,-1-1 0,0 1 0,0-1 0,0 1 0,-1 0 0,1-1 0,-1 1 0,-1 0 0,1 0 0,-1 0 0,0 0 0,0 0 0,0 0 0,-5-6 0,1-1 0,-2 1 0,0 0 0,0 1 0,-1 0 0,0 0 0,-1 1 0,0 0 0,0 1 0,-1 0 0,-20-11 0,8 6 0,-5-3 0,0 2 0,-1 1 0,-58-18 0,54 20 0,1-1 0,1-1 0,0-2 0,1-1 0,-34-24 0,-8-3 0,-218-134 0,261 158 0,-1 2 0,-1 1 0,-47-18 0,55 26 0,1-2 0,1-1 0,-23-14 0,-45-23 0,39 24 0,0-4 0,-84-60 0,54 33 0,-116-73 0,168 113 0,-41-16 0,46 22 0,-1-2 0,2 0 0,-31-20 0,-143-106 0,106 72 0,-103-68 0,88 66 0,-97-82 0,155 117 0,0 1 0,-89-41 0,67 37 0,40 20 0,-138-81 0,7-5 0,86 56 0,-90-71 0,-8-5 0,-6-6 0,69 46 0,89 65 0,-1 0 0,-40-24 0,-17-11 0,-75-61 0,-64-52 0,159 119 0,-88-54 0,144 98 0,-85-59 0,58 38 0,-2 1 0,0 2 0,-1 1 0,-40-16 0,13 13 0,-1 3 0,0 2 0,-1 3 0,-120-9 0,164 22 0,-45-4 0,-116 10 0,163-2-1365,7 2-5461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1:08:57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24575,'3'-4'0,"1"0"0,1 1 0,-1-1 0,0 1 0,1 1 0,-1-1 0,1 1 0,-1 0 0,1 0 0,6-1 0,9-3 0,56-22 0,1 5 0,1 5 0,78-4 0,241 10 0,-350 12 0,306 26 0,-280-12 0,-1 5 0,128 57 0,-174-63-1365,-4-3-5461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1:08:58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24575,'8'0'0,"-1"1"0,0 1 0,0-1 0,0 2 0,0-1 0,0 1 0,0 0 0,0 1 0,-1 0 0,1 0 0,6 7 0,11 10 0,30 35 0,-35-36 0,-9-9 0,0 0 0,0 2 0,-1-1 0,-1 1 0,1 1 0,-2 0 0,10 22 0,-15-32 0,0 1 0,-1 0 0,1 0 0,-1 0 0,0 0 0,0 0 0,0 0 0,-1 0 0,1 0 0,-1 1 0,0-1 0,0 0 0,-1 0 0,1 0 0,-1 0 0,0 0 0,0 0 0,0 0 0,-1 0 0,1 0 0,-1 0 0,0-1 0,0 1 0,-1-1 0,1 1 0,-1-1 0,0 0 0,-3 4 0,-12 9-87,-1 0-1,0-2 0,-1 0 0,0-2 1,-1 0-1,0-2 0,-37 14 0,36-16-575,7-2-6163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1:09:01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2424 24575,'2'-6'0,"-1"1"0,1 0 0,0 0 0,1-1 0,-1 2 0,1-1 0,0 0 0,0 1 0,0-1 0,0 1 0,0 0 0,1 0 0,6-5 0,2-4 0,19-25 0,189-212 0,-167 196 0,1 3 0,84-59 0,17 3 0,399-299 0,-240 188 0,-212 154 0,146-121 0,-164 109 0,-22 17 0,3 3 0,1 4 0,102-60 0,-65 62 0,157-51 0,113-3 0,-360 101 0,23-7 0,0 2 0,1 2 0,40 0 0,-75 6 0,51-5 0,-51 5 0,-1 0 0,1-1 0,-1 1 0,1 0 0,-1-1 0,1 0 0,-1 1 0,1-1 0,-1 0 0,1 0 0,-1 0 0,0 0 0,1 0 0,-1 0 0,0 0 0,0-1 0,1 1 0,-1-1 0,0 1 0,0-1 0,-1 1 0,1-1 0,0 0 0,0 1 0,-1-1 0,1 0 0,0 0 0,-1 0 0,1-2 0,-2 1 0,0 0 0,0 0 0,0 0 0,-1 0 0,1 0 0,0 1 0,-1-1 0,0 0 0,0 1 0,1-1 0,-1 1 0,0 0 0,-1 0 0,1 0 0,0 0 0,0 0 0,-1 0 0,-4-2 0,-10-10 0,-83-76 0,89 76 0,16 10 0,24 11 0,-4 8 0,0 1 0,45 39 0,13 10 0,-73-59 0,-2-1 0,-1 0 0,1 0 0,-1 1 0,7 7 0,-13-13 0,0 1 0,0 0 0,0 0 0,0 0 0,0 1 0,0-1 0,-1 0 0,1 0 0,0 0 0,-1 1 0,1-1 0,-1 1 0,1-1 0,-1 0 0,1 1 0,-1-1 0,0 1 0,1-1 0,-1 1 0,0-1 0,0 1 0,0-1 0,0 1 0,0-1 0,0 1 0,-1-1 0,1 1 0,0-1 0,-1 1 0,1-1 0,-1 1 0,1-1 0,-1 0 0,0 2 0,-156 254 0,156-256-47,0 1-13,-1 0 0,1 0 0,-1 0 0,1 0 0,0 0 0,-1 0 1,1 1-1,0-1 0,0 0 0,1 1 0,-1-1 0,0 1 0,1-1 0,-1 1 0,1 0 0,-1-1 0,1 1 1,0-1-1,0 1 0,0 0 0,1 4 0,5 4-6766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09:39.8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0 24575,'0'62'0,"-3"-1"0,-12 68 0,5-47 0,4 1 0,7 137 0,2-73 0,-2-112 0,2 1 0,1-1 0,2 0 0,2 0 0,13 38 0,74 165 0,-46-122 0,-34-70 0,-1 1 0,-3 0 0,7 59 0,-2-7 0,11 51 0,10 55 0,-14-88 0,11 44 0,43 97 0,-57-200 0,4-1 0,41 73 0,144 297 0,-208-426 0,97 208 0,10 22 0,-49-142 0,-43-68 0,-1 1 0,22 46 0,-9-3 0,-15-30 0,2-1 0,1 0 0,2-1 0,1-1 0,1 0 0,27 30 0,22 11 0,136 109 0,158 128 0,-181-128 0,-100-96 0,100 81 0,-171-158 0,0-1 0,1 0 0,0 0 0,1-2 0,0 1 0,0-1 0,0-1 0,0-1 0,1 0 0,0 0 0,0-1 0,0-1 0,0-1 0,1 0 0,24-1 0,-37 0 0,0-1 0,1 1 0,-1 0 0,0-1 0,1 1 0,-1-1 0,0 0 0,1 0 0,-1 0 0,0 0 0,0 0 0,0 0 0,0-1 0,0 1 0,0-1 0,0 1 0,-1-1 0,1 0 0,-1 0 0,3-3 0,-4 4 0,1-1 0,-1 0 0,1 1 0,-1-1 0,0 0 0,0 0 0,0 1 0,0-1 0,0 0 0,0 0 0,-1 1 0,1-1 0,-1 0 0,1 1 0,-1-1 0,1 1 0,-1-1 0,0 0 0,0 1 0,0-1 0,0 1 0,0 0 0,0-1 0,0 1 0,0 0 0,0 0 0,-1 0 0,-2-2 0,-69-56 0,73 59 0,0 0 0,-1 0 0,1 0 0,0 0 0,-1 0 0,1-1 0,0 1 0,0 0 0,-1 0 0,1 0 0,0 0 0,0-1 0,-1 1 0,1 0 0,0 0 0,0 0 0,0-1 0,-1 1 0,1 0 0,0 0 0,0-1 0,0 1 0,0 0 0,0-1 0,0 1 0,-1 0 0,1 0 0,0-1 0,0 1 0,0 0 0,0-1 0,0 1 0,0 0 0,0-1 0,0 1 0,0 0 0,0 0 0,0-1 0,0 1 0,1 0 0,-1-1 0,0 1 0,0 0 0,0-1 0,17 3 0,25 13 0,-25-8 0,0 1 0,-1 1 0,0 1 0,-1 0 0,0 0 0,17 17 0,-29-24 0,0-1 0,-1 1 0,0 0 0,0 0 0,0 0 0,0 0 0,0 1 0,0-1 0,-1 0 0,0 1 0,1-1 0,-1 1 0,-1-1 0,1 1 0,0 6 0,-1-6 0,-1 0 0,0 0 0,0 0 0,0 0 0,0 0 0,-1-1 0,0 1 0,1 0 0,-1-1 0,-1 1 0,1-1 0,0 0 0,-1 0 0,0 0 0,1 0 0,-1 0 0,0-1 0,-4 3 0,-12 9 0,-1-2 0,0 0 0,-1-1 0,-22 8 0,-15 9 0,56-27 0,0 1 0,0-1 0,0 0 0,0 0 0,0 0 0,0-1 0,0 1 0,0 0 0,0-1 0,-1 1 0,1-1 0,0 0 0,0 0 0,-1 0 0,1 0 0,0 0 0,0 0 0,0-1 0,-1 1 0,1-1 0,0 1 0,0-1 0,-3-1 0,3 0 0,-1-1 0,1 1 0,1-1 0,-1 1 0,0-1 0,1 0 0,-1 1 0,1-1 0,0 0 0,0 0 0,0 0 0,0 0 0,0 0 0,1 0 0,-1 0 0,1 0 0,0-5 0,-2-12-227,1 0-1,1 0 1,1-1-1,0 1 1,7-28-1,0 21-6598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09:36.6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258 129 24575,'-3'-1'0,"0"1"0,0-1 0,1 0 0,-1 0 0,0-1 0,1 1 0,-1-1 0,0 1 0,1-1 0,0 0 0,-4-3 0,6 5 0,-1 0 0,1-1 0,-1 1 0,1-1 0,-1 1 0,1-1 0,0 1 0,-1-1 0,1 0 0,0 1 0,0-1 0,-1 1 0,1-1 0,0 0 0,0 1 0,0-1 0,0 0 0,0 1 0,0-1 0,0 1 0,0-1 0,0 0 0,0 1 0,0-1 0,0 0 0,0 1 0,1-2 0,0 1 0,0 0 0,1-1 0,-1 1 0,0 0 0,1-1 0,-1 1 0,1 0 0,0 0 0,-1 0 0,1 0 0,0 1 0,0-1 0,-1 0 0,1 1 0,2-1 0,-1 0 0,0 0 0,0 0 0,-1 0 0,1 1 0,0-1 0,0 1 0,0 0 0,0 0 0,0 0 0,0 0 0,0 0 0,0 0 0,-1 1 0,1 0 0,0-1 0,0 1 0,0 0 0,-1 0 0,1 1 0,-1-1 0,1 1 0,-1-1 0,1 1 0,-1 0 0,0-1 0,3 4 0,-3-2 0,0 1 0,0-1 0,-1 0 0,1 1 0,-1 0 0,0-1 0,1 1 0,-2 0 0,1-1 0,0 1 0,-1 0 0,0 0 0,0 0 0,0 0 0,0-1 0,-1 1 0,1 0 0,-1 0 0,0-1 0,-2 5 0,1-2 0,0-1 0,-1 1 0,0-1 0,0 0 0,-1 0 0,0 0 0,0 0 0,0 0 0,0-1 0,0 0 0,-1 0 0,0 0 0,0-1 0,0 1 0,0-1 0,-7 3 0,9-4 0,-1-1 0,1 1 0,-1-1 0,1 0 0,-1 1 0,0-2 0,1 1 0,-1 0 0,0-1 0,0 0 0,1 0 0,-1 0 0,0 0 0,0 0 0,0-1 0,1 0 0,-1 1 0,0-2 0,1 1 0,-1 0 0,1-1 0,-1 1 0,1-1 0,0 0 0,-1 0 0,1-1 0,-3-2 0,4 3 0,-1-1 0,1 1 0,0-1 0,0 1 0,1-1 0,-1 0 0,0 0 0,1 1 0,0-1 0,0 0 0,0-1 0,0 1 0,0 0 0,0 0 0,1 0 0,-1 0 0,1-1 0,0 1 0,0 0 0,1-4 0,0 1 0,1 1 0,-1-1 0,1 0 0,1 1 0,-1-1 0,1 1 0,0 0 0,0 0 0,0 0 0,6-6 0,1 0 0,0 1 0,0 1 0,1-1 0,0 1 0,0 1 0,1 0 0,0 1 0,21-9 0,-22 11 0,0 1 0,1 1 0,-1 0 0,1 0 0,0 1 0,0 1 0,0 0 0,0 0 0,0 1 0,0 1 0,13 2 0,-24-3 0,0 0 0,-1 0 0,1 0 0,-1 0 0,1 0 0,-1 1 0,1-1 0,-1 0 0,1 0 0,-1 0 0,1 1 0,-1-1 0,1 0 0,-1 0 0,0 1 0,1-1 0,-1 1 0,1-1 0,-1 0 0,0 1 0,1-1 0,-1 1 0,0-1 0,0 1 0,1-1 0,-1 1 0,0-1 0,0 1 0,0-1 0,1 1 0,-1-1 0,0 2 0,-12 12 0,-26 6 0,28-16 0,0-1 0,0-1 0,0 1 0,-1-2 0,1 1 0,0-1 0,-1-1 0,1 0 0,0 0 0,-1-1 0,1-1 0,-14-3 0,20 9 0,6 9 0,12 23 0,-8-21 0,-4-9 0,0 0 0,-1 0 0,1 0 0,-1 1 0,-1-1 0,1 0 0,-1 1 0,0-1 0,0 0 0,-1 1 0,0-1 0,0 0 0,-1 1 0,1-1 0,-4 7 0,1-6 0,0 0 0,0 0 0,-1-1 0,0 1 0,0-1 0,0 0 0,-1-1 0,0 1 0,0-1 0,-1 0 0,-12 7 0,8-4 0,0-1 0,-1-1 0,1 0 0,-1 0 0,-1-1 0,1-1 0,-1 0 0,0 0 0,-24 2 0,35-6 0,0 0 0,0 0 0,0-1 0,1 1 0,-1 0 0,0-1 0,0 1 0,0-1 0,1 0 0,-1 0 0,0 0 0,1 1 0,-1-2 0,0 1 0,1 0 0,0 0 0,-1 0 0,1-1 0,0 1 0,-1 0 0,1-1 0,-1-2 0,0 1 0,1-1 0,-1 0 0,1 1 0,0-1 0,0 0 0,0 0 0,1 0 0,0 0 0,-1 1 0,2-7 0,-1 0 0,1 0 0,1 0 0,0 0 0,0 0 0,1 1 0,0-1 0,9-16 0,-1 9 0,0 1 0,1 0 0,1 0 0,1 2 0,0 0 0,1 0 0,20-14 0,-23 19 0,-1 1 0,1 1 0,1 0 0,-1 1 0,1 0 0,0 1 0,0 0 0,1 1 0,0 1 0,-1 0 0,18-1 0,-27 4 0,0 0 0,0 0 0,0 0 0,0 1 0,0-1 0,0 1 0,0 0 0,0 1 0,0-1 0,0 1 0,-1 0 0,1-1 0,-1 1 0,1 1 0,-1-1 0,0 1 0,0-1 0,0 1 0,0 0 0,0 0 0,-1 0 0,1 0 0,-1 1 0,0-1 0,0 1 0,0-1 0,0 1 0,-1 0 0,1 0 0,-1-1 0,1 7 0,-1-4 0,0-1 0,0 1 0,0-1 0,-1 1 0,0 0 0,0-1 0,-1 1 0,0-1 0,0 1 0,0-1 0,0 1 0,-1-1 0,0 0 0,0 0 0,0 1 0,-1-1 0,0-1 0,0 1 0,0 0 0,0-1 0,-1 0 0,-6 7 0,2-5 0,-1 0 0,1-1 0,-1 0 0,0 0 0,0-1 0,-1 0 0,0 0 0,1-1 0,-1-1 0,0 1 0,0-2 0,-15 2 0,21-3 0,1 0 0,0 0 0,-1 0 0,1 0 0,0-1 0,-1 1 0,1-1 0,0 0 0,0 0 0,-1 0 0,1 0 0,0-1 0,0 1 0,0-1 0,1 0 0,-1 0 0,0 0 0,1 0 0,-1 0 0,1-1 0,0 1 0,-1-1 0,1 0 0,0 1 0,1-1 0,-1 0 0,0 0 0,1 0 0,0 0 0,0 0 0,0-1 0,0 1 0,0 0 0,1 0 0,-1-1 0,1 1 0,0 0 0,0-1 0,0 1 0,1-5 0,0 2 0,-1-1 0,2 0 0,-1 1 0,1 0 0,0-1 0,0 1 0,1 0 0,0 0 0,0 0 0,0 1 0,1-1 0,0 1 0,0 0 0,0 0 0,6-6 0,-6 8 0,-1 0 0,0 0 0,1 0 0,-1 0 0,1 1 0,0 0 0,0 0 0,0 0 0,0 0 0,0 0 0,0 1 0,0 0 0,0 0 0,1 0 0,-1 0 0,1 1 0,-1 0 0,0 0 0,1 0 0,-1 0 0,1 1 0,-1-1 0,7 3 0,-7-1 0,-1 0 0,0 0 0,0 0 0,0 0 0,0 1 0,-1-1 0,1 1 0,-1 0 0,1 0 0,-1 0 0,0 0 0,0 0 0,0 0 0,-1 0 0,1 1 0,-1-1 0,0 1 0,0-1 0,0 1 0,0 0 0,-1-1 0,1 1 0,-1 0 0,0-1 0,0 1 0,0 0 0,-1-1 0,1 1 0,-1 0 0,0-1 0,-1 5 0,1-5 0,1 1 0,-1 0 0,0-1 0,0 0 0,0 1 0,0-1 0,-1 0 0,1 1 0,-1-1 0,0 0 0,0 0 0,0 0 0,0 0 0,-1-1 0,1 1 0,-1-1 0,1 1 0,-1-1 0,0 0 0,0 0 0,0 0 0,0 0 0,-1-1 0,1 1 0,0-1 0,-1 0 0,1 0 0,-1 0 0,1 0 0,-1-1 0,1 1 0,-5-1 0,6 0 0,0-1 0,0 1 0,-1-1 0,1 0 0,1 0 0,-1 1 0,0-1 0,0 0 0,0-1 0,0 1 0,1 0 0,-1 0 0,0-1 0,1 1 0,0-1 0,-1 0 0,1 1 0,0-1 0,-1 0 0,1 0 0,0 1 0,1-1 0,-1 0 0,0 0 0,0 0 0,1 0 0,-1 0 0,1-1 0,0 1 0,-1 0 0,1 0 0,0 0 0,0 0 0,1-3 0,-1 0 0,1 1 0,-1-1 0,1 1 0,0 0 0,0 0 0,0-1 0,1 1 0,-1 0 0,1 0 0,0 0 0,0 0 0,1 1 0,-1-1 0,1 1 0,6-7 0,-5 7 12,1 0 0,-1 0 0,1 1 0,0 0 0,0 0 0,0 0 0,0 0 0,0 1 0,10-2 0,-13 3-60,0-1 0,-1 1 0,1 0 0,0 0 0,0 0 1,0 0-1,0 0 0,0 0 0,0 0 0,-1 1 0,1-1 0,0 1 0,0-1 0,0 1 0,-1 0 1,1 0-1,0 0 0,-1 0 0,1 0 0,-1 0 0,1 0 0,-1 0 0,1 1 0,-1-1 0,0 0 0,0 1 1,0-1-1,0 1 0,0 0 0,1 2 0,1 9-6778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09:39.8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0 24575,'0'62'0,"-3"-1"0,-12 68 0,5-47 0,4 1 0,7 137 0,2-73 0,-2-112 0,2 1 0,1-1 0,2 0 0,2 0 0,13 38 0,74 165 0,-46-122 0,-34-70 0,-1 1 0,-3 0 0,7 59 0,-2-7 0,11 51 0,10 55 0,-14-88 0,11 44 0,43 97 0,-57-200 0,4-1 0,41 73 0,144 297 0,-208-426 0,97 208 0,10 22 0,-49-142 0,-43-68 0,-1 1 0,22 46 0,-9-3 0,-15-30 0,2-1 0,1 0 0,2-1 0,1-1 0,1 0 0,27 30 0,22 11 0,136 109 0,158 128 0,-181-128 0,-100-96 0,100 81 0,-171-158 0,0-1 0,1 0 0,0 0 0,1-2 0,0 1 0,0-1 0,0-1 0,0-1 0,1 0 0,0 0 0,0-1 0,0-1 0,0-1 0,1 0 0,24-1 0,-37 0 0,0-1 0,1 1 0,-1 0 0,0-1 0,1 1 0,-1-1 0,0 0 0,1 0 0,-1 0 0,0 0 0,0 0 0,0 0 0,0-1 0,0 1 0,0-1 0,0 1 0,-1-1 0,1 0 0,-1 0 0,3-3 0,-4 4 0,1-1 0,-1 0 0,1 1 0,-1-1 0,0 0 0,0 0 0,0 1 0,0-1 0,0 0 0,0 0 0,-1 1 0,1-1 0,-1 0 0,1 1 0,-1-1 0,1 1 0,-1-1 0,0 0 0,0 1 0,0-1 0,0 1 0,0 0 0,0-1 0,0 1 0,0 0 0,0 0 0,-1 0 0,-2-2 0,-69-56 0,73 59 0,0 0 0,-1 0 0,1 0 0,0 0 0,-1 0 0,1-1 0,0 1 0,0 0 0,-1 0 0,1 0 0,0 0 0,0-1 0,-1 1 0,1 0 0,0 0 0,0 0 0,0-1 0,-1 1 0,1 0 0,0 0 0,0-1 0,0 1 0,0 0 0,0-1 0,0 1 0,-1 0 0,1 0 0,0-1 0,0 1 0,0 0 0,0-1 0,0 1 0,0 0 0,0-1 0,0 1 0,0 0 0,0 0 0,0-1 0,0 1 0,1 0 0,-1-1 0,0 1 0,0 0 0,0-1 0,17 3 0,25 13 0,-25-8 0,0 1 0,-1 1 0,0 1 0,-1 0 0,0 0 0,17 17 0,-29-24 0,0-1 0,-1 1 0,0 0 0,0 0 0,0 0 0,0 0 0,0 1 0,0-1 0,-1 0 0,0 1 0,1-1 0,-1 1 0,-1-1 0,1 1 0,0 6 0,-1-6 0,-1 0 0,0 0 0,0 0 0,0 0 0,0 0 0,-1-1 0,0 1 0,1 0 0,-1-1 0,-1 1 0,1-1 0,0 0 0,-1 0 0,0 0 0,1 0 0,-1 0 0,0-1 0,-4 3 0,-12 9 0,-1-2 0,0 0 0,-1-1 0,-22 8 0,-15 9 0,56-27 0,0 1 0,0-1 0,0 0 0,0 0 0,0 0 0,0-1 0,0 1 0,0 0 0,0-1 0,-1 1 0,1-1 0,0 0 0,0 0 0,-1 0 0,1 0 0,0 0 0,0 0 0,0-1 0,-1 1 0,1-1 0,0 1 0,0-1 0,-3-1 0,3 0 0,-1-1 0,1 1 0,1-1 0,-1 1 0,0-1 0,1 0 0,-1 1 0,1-1 0,0 0 0,0 0 0,0 0 0,0 0 0,0 0 0,1 0 0,-1 0 0,1 0 0,0-5 0,-2-12-227,1 0-1,1 0 1,1-1-1,0 1 1,7-28-1,0 21-6598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D6474-70D0-4362-8459-650EA0FFD88C}" type="datetimeFigureOut">
              <a:rPr lang="en-US" smtClean="0"/>
              <a:t>1/19/23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D3860-AF29-4C77-B9F6-A135464D0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66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7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23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80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59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1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36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05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age">
    <p:bg>
      <p:bgPr>
        <a:gradFill>
          <a:gsLst>
            <a:gs pos="0">
              <a:schemeClr val="bg1">
                <a:lumMod val="70000"/>
              </a:schemeClr>
            </a:gs>
            <a:gs pos="5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149531"/>
            <a:ext cx="12192000" cy="2618428"/>
          </a:xfrm>
          <a:prstGeom prst="rect">
            <a:avLst/>
          </a:prstGeom>
        </p:spPr>
        <p:txBody>
          <a:bodyPr tIns="0" anchor="t"/>
          <a:lstStyle>
            <a:lvl1pPr algn="ctr">
              <a:defRPr sz="6000" b="0" baseline="0">
                <a:solidFill>
                  <a:srgbClr val="800205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0" y="4162098"/>
            <a:ext cx="12192000" cy="141983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 b="0" i="0" baseline="0">
                <a:solidFill>
                  <a:srgbClr val="41414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Name(s)</a:t>
            </a:r>
            <a:br>
              <a:rPr lang="en-US" dirty="0"/>
            </a:br>
            <a:r>
              <a:rPr lang="en-US" dirty="0"/>
              <a:t>Affiliation(s)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00130" y="5800597"/>
            <a:ext cx="8283931" cy="811292"/>
          </a:xfrm>
        </p:spPr>
        <p:txBody>
          <a:bodyPr anchor="ctr">
            <a:no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buFontTx/>
              <a:buNone/>
              <a:defRPr sz="1600" b="0">
                <a:solidFill>
                  <a:srgbClr val="41414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pPr lvl="0"/>
            <a:r>
              <a:rPr lang="en-US" dirty="0"/>
              <a:t>Conference title</a:t>
            </a:r>
            <a:br>
              <a:rPr lang="en-US" dirty="0"/>
            </a:br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F4558-4177-D04A-B3D6-AECA470F9CA7}"/>
              </a:ext>
            </a:extLst>
          </p:cNvPr>
          <p:cNvCxnSpPr/>
          <p:nvPr userDrawn="1"/>
        </p:nvCxnSpPr>
        <p:spPr>
          <a:xfrm>
            <a:off x="3100526" y="5832086"/>
            <a:ext cx="0" cy="79352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NTNU logo - Knowledge for a better world">
            <a:extLst>
              <a:ext uri="{FF2B5EF4-FFF2-40B4-BE49-F238E27FC236}">
                <a16:creationId xmlns:a16="http://schemas.microsoft.com/office/drawing/2014/main" id="{4252E06C-5BB4-4FBA-A693-9CBC2A2B7C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99" y="5832615"/>
            <a:ext cx="2299346" cy="80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51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373923" cy="2279271"/>
          </a:xfrm>
          <a:prstGeom prst="rect">
            <a:avLst/>
          </a:prstGeom>
          <a:solidFill>
            <a:srgbClr val="AC0309">
              <a:alpha val="1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42421" y="2690444"/>
            <a:ext cx="8847161" cy="3464171"/>
          </a:xfrm>
          <a:prstGeom prst="rect">
            <a:avLst/>
          </a:prstGeom>
        </p:spPr>
        <p:txBody>
          <a:bodyPr lIns="0" tIns="0" anchor="t"/>
          <a:lstStyle>
            <a:lvl1pPr algn="l">
              <a:defRPr sz="5000" b="0" baseline="0">
                <a:solidFill>
                  <a:srgbClr val="800205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 dirty="0"/>
              <a:t>Sub-title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2690445"/>
            <a:ext cx="2373923" cy="4167555"/>
          </a:xfrm>
          <a:prstGeom prst="rect">
            <a:avLst/>
          </a:prstGeom>
          <a:solidFill>
            <a:srgbClr val="414141">
              <a:alpha val="1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4368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4581" y="-21265"/>
            <a:ext cx="11326793" cy="721150"/>
          </a:xfrm>
          <a:prstGeom prst="rect">
            <a:avLst/>
          </a:prstGeom>
        </p:spPr>
        <p:txBody>
          <a:bodyPr lIns="0" tIns="0" bIns="0" anchor="b" anchorCtr="0">
            <a:normAutofit/>
          </a:bodyPr>
          <a:lstStyle>
            <a:lvl1pPr>
              <a:lnSpc>
                <a:spcPct val="100000"/>
              </a:lnSpc>
              <a:defRPr sz="2800" b="0" baseline="0">
                <a:solidFill>
                  <a:schemeClr val="tx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2374" y="1109249"/>
            <a:ext cx="11579001" cy="365125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100" b="1" baseline="0"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>
              <a:buFont typeface="Trebuchet MS" panose="020B0603020202020204" pitchFamily="34" charset="0"/>
              <a:buChar char="—"/>
              <a:defRPr sz="20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</a:lstStyle>
          <a:p>
            <a:pPr lvl="0"/>
            <a:r>
              <a:rPr lang="en-US" dirty="0"/>
              <a:t>Sub-subtitle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5894" y="6356351"/>
            <a:ext cx="2015481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6DA9AECE-6322-4349-B41F-7CDC00E33D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94C032-BEF8-49C3-A4C9-6C856CD200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50"/>
            <a:ext cx="11579001" cy="4434840"/>
          </a:xfrm>
        </p:spPr>
        <p:txBody>
          <a:bodyPr/>
          <a:lstStyle>
            <a:lvl1pPr>
              <a:lnSpc>
                <a:spcPct val="130000"/>
              </a:lnSpc>
              <a:defRPr sz="1800" baseline="0">
                <a:latin typeface="Segoe"/>
              </a:defRPr>
            </a:lvl1pPr>
            <a:lvl2pPr>
              <a:lnSpc>
                <a:spcPct val="130000"/>
              </a:lnSpc>
              <a:defRPr sz="1600">
                <a:latin typeface="+mj-lt"/>
              </a:defRPr>
            </a:lvl2pPr>
            <a:lvl3pPr>
              <a:lnSpc>
                <a:spcPct val="130000"/>
              </a:lnSpc>
              <a:defRPr sz="1600">
                <a:latin typeface="+mj-lt"/>
              </a:defRPr>
            </a:lvl3pPr>
            <a:lvl4pPr>
              <a:lnSpc>
                <a:spcPct val="130000"/>
              </a:lnSpc>
              <a:defRPr sz="1600">
                <a:latin typeface="+mj-lt"/>
              </a:defRPr>
            </a:lvl4pPr>
            <a:lvl5pPr>
              <a:lnSpc>
                <a:spcPct val="130000"/>
              </a:lnSpc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64DCB3-8B66-4EBF-A40C-53F7E392C25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0" y="6492875"/>
            <a:ext cx="12192000" cy="365125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buFont typeface="Wingdings" panose="05000000000000000000" pitchFamily="2" charset="2"/>
              <a:buNone/>
              <a:defRPr sz="1200" b="0" baseline="0">
                <a:solidFill>
                  <a:schemeClr val="bg1">
                    <a:lumMod val="50000"/>
                  </a:schemeClr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>
              <a:buFont typeface="Trebuchet MS" panose="020B0603020202020204" pitchFamily="34" charset="0"/>
              <a:buChar char="—"/>
              <a:defRPr sz="20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</a:lstStyle>
          <a:p>
            <a:pPr lvl="0"/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045387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833" y="2251882"/>
            <a:ext cx="10960084" cy="4104469"/>
          </a:xfrm>
        </p:spPr>
        <p:txBody>
          <a:bodyPr lIns="360000">
            <a:normAutofit/>
          </a:bodyPr>
          <a:lstStyle>
            <a:lvl1pPr marL="0" indent="0">
              <a:buFontTx/>
              <a:buNone/>
              <a:defRPr sz="2800" b="0" baseline="0"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457200" indent="0">
              <a:buFontTx/>
              <a:buNone/>
              <a:defRPr sz="2800" b="0">
                <a:latin typeface="Myriad Pro" charset="0"/>
                <a:ea typeface="Myriad Pro" charset="0"/>
                <a:cs typeface="Myriad Pro" charset="0"/>
              </a:defRPr>
            </a:lvl2pPr>
            <a:lvl3pPr marL="914400" indent="0">
              <a:buFontTx/>
              <a:buNone/>
              <a:defRPr sz="2400" b="0">
                <a:latin typeface="Myriad Pro" charset="0"/>
                <a:ea typeface="Myriad Pro" charset="0"/>
                <a:cs typeface="Myriad Pro" charset="0"/>
              </a:defRPr>
            </a:lvl3pPr>
            <a:lvl4pPr marL="1371600" indent="0">
              <a:buFontTx/>
              <a:buNone/>
              <a:defRPr sz="2000" b="0">
                <a:latin typeface="Myriad Pro" charset="0"/>
                <a:ea typeface="Myriad Pro" charset="0"/>
                <a:cs typeface="Myriad Pro" charset="0"/>
              </a:defRPr>
            </a:lvl4pPr>
            <a:lvl5pPr marL="1828800" indent="0">
              <a:buFontTx/>
              <a:buNone/>
              <a:defRPr sz="2000" b="0"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5894" y="6356351"/>
            <a:ext cx="2015481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6DA9AECE-6322-4349-B41F-7CDC00E33D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11833" y="-25590"/>
            <a:ext cx="10960084" cy="721150"/>
          </a:xfrm>
          <a:prstGeom prst="rect">
            <a:avLst/>
          </a:prstGeom>
        </p:spPr>
        <p:txBody>
          <a:bodyPr lIns="0" tIns="0" bIns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sz="2800" baseline="0" dirty="0">
                <a:latin typeface="Segoe"/>
                <a:ea typeface="Microsoft Sans Serif" charset="0"/>
                <a:cs typeface="Microsoft Sans Serif" charset="0"/>
              </a:rPr>
              <a:t>Acknowledgements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1376262"/>
            <a:ext cx="12192000" cy="721150"/>
          </a:xfrm>
          <a:prstGeom prst="rect">
            <a:avLst/>
          </a:prstGeom>
        </p:spPr>
        <p:txBody>
          <a:bodyPr lIns="360000" tIns="0" bIns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sz="2800" dirty="0">
                <a:latin typeface="Segoe"/>
                <a:ea typeface="Microsoft Sans Serif" charset="0"/>
                <a:cs typeface="Microsoft Sans Serif" charset="0"/>
              </a:rPr>
              <a:t>This research was</a:t>
            </a:r>
            <a:r>
              <a:rPr lang="en-US" sz="2800" baseline="0" dirty="0">
                <a:latin typeface="Segoe"/>
                <a:ea typeface="Microsoft Sans Serif" charset="0"/>
                <a:cs typeface="Microsoft Sans Serif" charset="0"/>
              </a:rPr>
              <a:t> supported by:</a:t>
            </a:r>
            <a:endParaRPr lang="en-US" sz="2800" dirty="0">
              <a:latin typeface="Segoe"/>
              <a:ea typeface="Microsoft Sans Serif" charset="0"/>
              <a:cs typeface="Microsoft Sans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0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hank you">
    <p:bg>
      <p:bgPr>
        <a:gradFill>
          <a:gsLst>
            <a:gs pos="50000">
              <a:schemeClr val="bg1">
                <a:lumMod val="95000"/>
              </a:schemeClr>
            </a:gs>
            <a:gs pos="0">
              <a:schemeClr val="bg1">
                <a:lumMod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0" y="146327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0" i="0" baseline="0" dirty="0">
                <a:solidFill>
                  <a:srgbClr val="424242"/>
                </a:solidFill>
                <a:latin typeface="Segoe"/>
                <a:ea typeface="Microsoft Sans Serif" charset="0"/>
                <a:cs typeface="Microsoft Sans Serif" charset="0"/>
              </a:rPr>
              <a:t>Thank you!</a:t>
            </a:r>
          </a:p>
        </p:txBody>
      </p:sp>
      <p:pic>
        <p:nvPicPr>
          <p:cNvPr id="11" name="Picture 2" descr="NTNU logo - Knowledge for a better world">
            <a:extLst>
              <a:ext uri="{FF2B5EF4-FFF2-40B4-BE49-F238E27FC236}">
                <a16:creationId xmlns:a16="http://schemas.microsoft.com/office/drawing/2014/main" id="{A3E95773-C63E-4C4C-9828-810E67EBB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95" y="4832338"/>
            <a:ext cx="3640610" cy="127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005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92959"/>
            <a:ext cx="10515600" cy="4984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직사각형 11"/>
          <p:cNvSpPr/>
          <p:nvPr userDrawn="1"/>
        </p:nvSpPr>
        <p:spPr>
          <a:xfrm>
            <a:off x="0" y="0"/>
            <a:ext cx="12192000" cy="796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11" name="직선 연결선 4"/>
          <p:cNvCxnSpPr/>
          <p:nvPr userDrawn="1"/>
        </p:nvCxnSpPr>
        <p:spPr>
          <a:xfrm>
            <a:off x="554947" y="764704"/>
            <a:ext cx="11637053" cy="0"/>
          </a:xfrm>
          <a:prstGeom prst="line">
            <a:avLst/>
          </a:prstGeom>
          <a:ln w="88900">
            <a:gradFill>
              <a:gsLst>
                <a:gs pos="65000">
                  <a:srgbClr val="595959"/>
                </a:gs>
                <a:gs pos="100000">
                  <a:srgbClr val="C8C6C9"/>
                </a:gs>
                <a:gs pos="0">
                  <a:srgbClr val="595959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3"/>
          <p:cNvCxnSpPr/>
          <p:nvPr userDrawn="1"/>
        </p:nvCxnSpPr>
        <p:spPr>
          <a:xfrm>
            <a:off x="0" y="764704"/>
            <a:ext cx="554947" cy="0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25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1" r:id="rId2"/>
    <p:sldLayoutId id="2147483678" r:id="rId3"/>
    <p:sldLayoutId id="2147483679" r:id="rId4"/>
    <p:sldLayoutId id="2147483682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47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10.png"/><Relationship Id="rId4" Type="http://schemas.openxmlformats.org/officeDocument/2006/relationships/image" Target="../media/image6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5.xml"/><Relationship Id="rId3" Type="http://schemas.openxmlformats.org/officeDocument/2006/relationships/image" Target="../media/image27.png"/><Relationship Id="rId7" Type="http://schemas.openxmlformats.org/officeDocument/2006/relationships/customXml" Target="../ink/ink2.xml"/><Relationship Id="rId12" Type="http://schemas.openxmlformats.org/officeDocument/2006/relationships/image" Target="../media/image32.png"/><Relationship Id="rId2" Type="http://schemas.openxmlformats.org/officeDocument/2006/relationships/image" Target="../media/image2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11" Type="http://schemas.openxmlformats.org/officeDocument/2006/relationships/customXml" Target="../ink/ink4.xml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3.xml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customXml" Target="../ink/ink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customXml" Target="../ink/ink6.xml"/><Relationship Id="rId10" Type="http://schemas.openxmlformats.org/officeDocument/2006/relationships/image" Target="../media/image26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.xml"/><Relationship Id="rId21" Type="http://schemas.openxmlformats.org/officeDocument/2006/relationships/image" Target="../media/image52.png"/><Relationship Id="rId42" Type="http://schemas.openxmlformats.org/officeDocument/2006/relationships/customXml" Target="../ink/ink28.xml"/><Relationship Id="rId47" Type="http://schemas.openxmlformats.org/officeDocument/2006/relationships/image" Target="../media/image61.png"/><Relationship Id="rId63" Type="http://schemas.openxmlformats.org/officeDocument/2006/relationships/customXml" Target="../ink/ink42.xml"/><Relationship Id="rId68" Type="http://schemas.openxmlformats.org/officeDocument/2006/relationships/image" Target="../media/image69.png"/><Relationship Id="rId84" Type="http://schemas.openxmlformats.org/officeDocument/2006/relationships/image" Target="../media/image77.png"/><Relationship Id="rId89" Type="http://schemas.openxmlformats.org/officeDocument/2006/relationships/customXml" Target="../ink/ink55.xml"/><Relationship Id="rId16" Type="http://schemas.openxmlformats.org/officeDocument/2006/relationships/customXml" Target="../ink/ink12.xml"/><Relationship Id="rId11" Type="http://schemas.openxmlformats.org/officeDocument/2006/relationships/image" Target="../media/image45.png"/><Relationship Id="rId32" Type="http://schemas.openxmlformats.org/officeDocument/2006/relationships/customXml" Target="../ink/ink20.xml"/><Relationship Id="rId37" Type="http://schemas.openxmlformats.org/officeDocument/2006/relationships/customXml" Target="../ink/ink24.xml"/><Relationship Id="rId53" Type="http://schemas.openxmlformats.org/officeDocument/2006/relationships/customXml" Target="../ink/ink36.xml"/><Relationship Id="rId58" Type="http://schemas.openxmlformats.org/officeDocument/2006/relationships/image" Target="../media/image65.png"/><Relationship Id="rId74" Type="http://schemas.openxmlformats.org/officeDocument/2006/relationships/image" Target="../media/image72.png"/><Relationship Id="rId79" Type="http://schemas.openxmlformats.org/officeDocument/2006/relationships/customXml" Target="../ink/ink50.xml"/><Relationship Id="rId5" Type="http://schemas.openxmlformats.org/officeDocument/2006/relationships/image" Target="../media/image41.png"/><Relationship Id="rId90" Type="http://schemas.openxmlformats.org/officeDocument/2006/relationships/image" Target="../media/image80.png"/><Relationship Id="rId95" Type="http://schemas.openxmlformats.org/officeDocument/2006/relationships/customXml" Target="../ink/ink58.xml"/><Relationship Id="rId22" Type="http://schemas.openxmlformats.org/officeDocument/2006/relationships/customXml" Target="../ink/ink15.xml"/><Relationship Id="rId27" Type="http://schemas.openxmlformats.org/officeDocument/2006/relationships/image" Target="../media/image55.png"/><Relationship Id="rId43" Type="http://schemas.openxmlformats.org/officeDocument/2006/relationships/customXml" Target="../ink/ink29.xml"/><Relationship Id="rId48" Type="http://schemas.openxmlformats.org/officeDocument/2006/relationships/customXml" Target="../ink/ink32.xml"/><Relationship Id="rId64" Type="http://schemas.openxmlformats.org/officeDocument/2006/relationships/image" Target="../media/image67.png"/><Relationship Id="rId69" Type="http://schemas.openxmlformats.org/officeDocument/2006/relationships/customXml" Target="../ink/ink45.xml"/><Relationship Id="rId8" Type="http://schemas.openxmlformats.org/officeDocument/2006/relationships/customXml" Target="../ink/ink9.xml"/><Relationship Id="rId51" Type="http://schemas.openxmlformats.org/officeDocument/2006/relationships/image" Target="../media/image62.png"/><Relationship Id="rId72" Type="http://schemas.openxmlformats.org/officeDocument/2006/relationships/image" Target="../media/image71.png"/><Relationship Id="rId80" Type="http://schemas.openxmlformats.org/officeDocument/2006/relationships/image" Target="../media/image75.png"/><Relationship Id="rId85" Type="http://schemas.openxmlformats.org/officeDocument/2006/relationships/customXml" Target="../ink/ink53.xml"/><Relationship Id="rId93" Type="http://schemas.openxmlformats.org/officeDocument/2006/relationships/customXml" Target="../ink/ink57.xml"/><Relationship Id="rId12" Type="http://schemas.openxmlformats.org/officeDocument/2006/relationships/customXml" Target="../ink/ink10.xml"/><Relationship Id="rId17" Type="http://schemas.openxmlformats.org/officeDocument/2006/relationships/image" Target="../media/image50.png"/><Relationship Id="rId25" Type="http://schemas.openxmlformats.org/officeDocument/2006/relationships/image" Target="../media/image54.png"/><Relationship Id="rId33" Type="http://schemas.openxmlformats.org/officeDocument/2006/relationships/image" Target="../media/image58.png"/><Relationship Id="rId38" Type="http://schemas.openxmlformats.org/officeDocument/2006/relationships/customXml" Target="../ink/ink25.xml"/><Relationship Id="rId46" Type="http://schemas.openxmlformats.org/officeDocument/2006/relationships/customXml" Target="../ink/ink31.xml"/><Relationship Id="rId59" Type="http://schemas.openxmlformats.org/officeDocument/2006/relationships/customXml" Target="../ink/ink39.xml"/><Relationship Id="rId67" Type="http://schemas.openxmlformats.org/officeDocument/2006/relationships/customXml" Target="../ink/ink44.xml"/><Relationship Id="rId20" Type="http://schemas.openxmlformats.org/officeDocument/2006/relationships/customXml" Target="../ink/ink14.xml"/><Relationship Id="rId41" Type="http://schemas.openxmlformats.org/officeDocument/2006/relationships/customXml" Target="../ink/ink27.xml"/><Relationship Id="rId54" Type="http://schemas.openxmlformats.org/officeDocument/2006/relationships/image" Target="../media/image63.png"/><Relationship Id="rId62" Type="http://schemas.openxmlformats.org/officeDocument/2006/relationships/customXml" Target="../ink/ink41.xml"/><Relationship Id="rId70" Type="http://schemas.openxmlformats.org/officeDocument/2006/relationships/image" Target="../media/image70.png"/><Relationship Id="rId75" Type="http://schemas.openxmlformats.org/officeDocument/2006/relationships/customXml" Target="../ink/ink48.xml"/><Relationship Id="rId83" Type="http://schemas.openxmlformats.org/officeDocument/2006/relationships/customXml" Target="../ink/ink52.xml"/><Relationship Id="rId88" Type="http://schemas.openxmlformats.org/officeDocument/2006/relationships/image" Target="../media/image79.png"/><Relationship Id="rId91" Type="http://schemas.openxmlformats.org/officeDocument/2006/relationships/customXml" Target="../ink/ink56.xml"/><Relationship Id="rId96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8.xml"/><Relationship Id="rId15" Type="http://schemas.openxmlformats.org/officeDocument/2006/relationships/image" Target="../media/image49.png"/><Relationship Id="rId23" Type="http://schemas.openxmlformats.org/officeDocument/2006/relationships/image" Target="../media/image53.png"/><Relationship Id="rId28" Type="http://schemas.openxmlformats.org/officeDocument/2006/relationships/customXml" Target="../ink/ink18.xml"/><Relationship Id="rId36" Type="http://schemas.openxmlformats.org/officeDocument/2006/relationships/customXml" Target="../ink/ink23.xml"/><Relationship Id="rId49" Type="http://schemas.openxmlformats.org/officeDocument/2006/relationships/customXml" Target="../ink/ink33.xml"/><Relationship Id="rId57" Type="http://schemas.openxmlformats.org/officeDocument/2006/relationships/customXml" Target="../ink/ink38.xml"/><Relationship Id="rId10" Type="http://schemas.openxmlformats.org/officeDocument/2006/relationships/image" Target="../media/image44.png"/><Relationship Id="rId31" Type="http://schemas.openxmlformats.org/officeDocument/2006/relationships/image" Target="../media/image57.png"/><Relationship Id="rId44" Type="http://schemas.openxmlformats.org/officeDocument/2006/relationships/image" Target="../media/image60.png"/><Relationship Id="rId52" Type="http://schemas.openxmlformats.org/officeDocument/2006/relationships/customXml" Target="../ink/ink35.xml"/><Relationship Id="rId60" Type="http://schemas.openxmlformats.org/officeDocument/2006/relationships/image" Target="../media/image66.png"/><Relationship Id="rId65" Type="http://schemas.openxmlformats.org/officeDocument/2006/relationships/customXml" Target="../ink/ink43.xml"/><Relationship Id="rId73" Type="http://schemas.openxmlformats.org/officeDocument/2006/relationships/customXml" Target="../ink/ink47.xml"/><Relationship Id="rId78" Type="http://schemas.openxmlformats.org/officeDocument/2006/relationships/image" Target="../media/image74.png"/><Relationship Id="rId81" Type="http://schemas.openxmlformats.org/officeDocument/2006/relationships/customXml" Target="../ink/ink51.xml"/><Relationship Id="rId86" Type="http://schemas.openxmlformats.org/officeDocument/2006/relationships/image" Target="../media/image78.png"/><Relationship Id="rId94" Type="http://schemas.openxmlformats.org/officeDocument/2006/relationships/image" Target="../media/image82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customXml" Target="../ink/ink13.xml"/><Relationship Id="rId39" Type="http://schemas.openxmlformats.org/officeDocument/2006/relationships/customXml" Target="../ink/ink26.xml"/><Relationship Id="rId34" Type="http://schemas.openxmlformats.org/officeDocument/2006/relationships/customXml" Target="../ink/ink21.xml"/><Relationship Id="rId50" Type="http://schemas.openxmlformats.org/officeDocument/2006/relationships/customXml" Target="../ink/ink34.xml"/><Relationship Id="rId55" Type="http://schemas.openxmlformats.org/officeDocument/2006/relationships/customXml" Target="../ink/ink37.xml"/><Relationship Id="rId76" Type="http://schemas.openxmlformats.org/officeDocument/2006/relationships/image" Target="../media/image73.png"/><Relationship Id="rId7" Type="http://schemas.openxmlformats.org/officeDocument/2006/relationships/image" Target="../media/image42.png"/><Relationship Id="rId71" Type="http://schemas.openxmlformats.org/officeDocument/2006/relationships/customXml" Target="../ink/ink46.xml"/><Relationship Id="rId92" Type="http://schemas.openxmlformats.org/officeDocument/2006/relationships/image" Target="../media/image81.png"/><Relationship Id="rId2" Type="http://schemas.openxmlformats.org/officeDocument/2006/relationships/image" Target="../media/image36.png"/><Relationship Id="rId29" Type="http://schemas.openxmlformats.org/officeDocument/2006/relationships/image" Target="../media/image56.png"/><Relationship Id="rId24" Type="http://schemas.openxmlformats.org/officeDocument/2006/relationships/customXml" Target="../ink/ink16.xml"/><Relationship Id="rId40" Type="http://schemas.openxmlformats.org/officeDocument/2006/relationships/image" Target="../media/image59.png"/><Relationship Id="rId45" Type="http://schemas.openxmlformats.org/officeDocument/2006/relationships/customXml" Target="../ink/ink30.xml"/><Relationship Id="rId66" Type="http://schemas.openxmlformats.org/officeDocument/2006/relationships/image" Target="../media/image68.png"/><Relationship Id="rId87" Type="http://schemas.openxmlformats.org/officeDocument/2006/relationships/customXml" Target="../ink/ink54.xml"/><Relationship Id="rId61" Type="http://schemas.openxmlformats.org/officeDocument/2006/relationships/customXml" Target="../ink/ink40.xml"/><Relationship Id="rId82" Type="http://schemas.openxmlformats.org/officeDocument/2006/relationships/image" Target="../media/image76.png"/><Relationship Id="rId19" Type="http://schemas.openxmlformats.org/officeDocument/2006/relationships/image" Target="../media/image51.png"/><Relationship Id="rId14" Type="http://schemas.openxmlformats.org/officeDocument/2006/relationships/customXml" Target="../ink/ink11.xml"/><Relationship Id="rId30" Type="http://schemas.openxmlformats.org/officeDocument/2006/relationships/customXml" Target="../ink/ink19.xml"/><Relationship Id="rId35" Type="http://schemas.openxmlformats.org/officeDocument/2006/relationships/customXml" Target="../ink/ink22.xml"/><Relationship Id="rId56" Type="http://schemas.openxmlformats.org/officeDocument/2006/relationships/image" Target="../media/image64.png"/><Relationship Id="rId77" Type="http://schemas.openxmlformats.org/officeDocument/2006/relationships/customXml" Target="../ink/ink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49.jpe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microsoft.com/office/2007/relationships/hdphoto" Target="../media/hdphoto1.wdp"/><Relationship Id="rId10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13" Type="http://schemas.openxmlformats.org/officeDocument/2006/relationships/image" Target="../media/image108.png"/><Relationship Id="rId18" Type="http://schemas.openxmlformats.org/officeDocument/2006/relationships/image" Target="../media/image111.png"/><Relationship Id="rId3" Type="http://schemas.openxmlformats.org/officeDocument/2006/relationships/image" Target="../media/image91.png"/><Relationship Id="rId21" Type="http://schemas.openxmlformats.org/officeDocument/2006/relationships/image" Target="../media/image113.png"/><Relationship Id="rId7" Type="http://schemas.openxmlformats.org/officeDocument/2006/relationships/image" Target="../media/image105.png"/><Relationship Id="rId12" Type="http://schemas.openxmlformats.org/officeDocument/2006/relationships/customXml" Target="../ink/ink63.xml"/><Relationship Id="rId17" Type="http://schemas.openxmlformats.org/officeDocument/2006/relationships/image" Target="../media/image110.png"/><Relationship Id="rId2" Type="http://schemas.openxmlformats.org/officeDocument/2006/relationships/image" Target="../media/image100.png"/><Relationship Id="rId16" Type="http://schemas.openxmlformats.org/officeDocument/2006/relationships/customXml" Target="../ink/ink65.xml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0.xml"/><Relationship Id="rId11" Type="http://schemas.openxmlformats.org/officeDocument/2006/relationships/image" Target="../media/image107.png"/><Relationship Id="rId24" Type="http://schemas.openxmlformats.org/officeDocument/2006/relationships/image" Target="../media/image116.png"/><Relationship Id="rId5" Type="http://schemas.openxmlformats.org/officeDocument/2006/relationships/image" Target="../media/image104.png"/><Relationship Id="rId15" Type="http://schemas.openxmlformats.org/officeDocument/2006/relationships/image" Target="../media/image109.png"/><Relationship Id="rId23" Type="http://schemas.openxmlformats.org/officeDocument/2006/relationships/image" Target="../media/image115.png"/><Relationship Id="rId10" Type="http://schemas.openxmlformats.org/officeDocument/2006/relationships/customXml" Target="../ink/ink62.xml"/><Relationship Id="rId19" Type="http://schemas.openxmlformats.org/officeDocument/2006/relationships/image" Target="../media/image103.png"/><Relationship Id="rId4" Type="http://schemas.openxmlformats.org/officeDocument/2006/relationships/customXml" Target="../ink/ink59.xml"/><Relationship Id="rId9" Type="http://schemas.openxmlformats.org/officeDocument/2006/relationships/image" Target="../media/image106.png"/><Relationship Id="rId14" Type="http://schemas.openxmlformats.org/officeDocument/2006/relationships/customXml" Target="../ink/ink64.xml"/><Relationship Id="rId22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160.png"/><Relationship Id="rId7" Type="http://schemas.openxmlformats.org/officeDocument/2006/relationships/image" Target="../media/image12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0.png"/><Relationship Id="rId11" Type="http://schemas.openxmlformats.org/officeDocument/2006/relationships/image" Target="../media/image124.png"/><Relationship Id="rId5" Type="http://schemas.openxmlformats.org/officeDocument/2006/relationships/image" Target="../media/image1180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160.png"/><Relationship Id="rId7" Type="http://schemas.openxmlformats.org/officeDocument/2006/relationships/image" Target="../media/image12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0.png"/><Relationship Id="rId11" Type="http://schemas.openxmlformats.org/officeDocument/2006/relationships/image" Target="../media/image124.png"/><Relationship Id="rId5" Type="http://schemas.openxmlformats.org/officeDocument/2006/relationships/image" Target="../media/image1180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160.png"/><Relationship Id="rId7" Type="http://schemas.openxmlformats.org/officeDocument/2006/relationships/image" Target="../media/image12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0.png"/><Relationship Id="rId11" Type="http://schemas.openxmlformats.org/officeDocument/2006/relationships/image" Target="../media/image124.png"/><Relationship Id="rId5" Type="http://schemas.openxmlformats.org/officeDocument/2006/relationships/image" Target="../media/image1180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160.png"/><Relationship Id="rId7" Type="http://schemas.openxmlformats.org/officeDocument/2006/relationships/image" Target="../media/image12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0.png"/><Relationship Id="rId11" Type="http://schemas.openxmlformats.org/officeDocument/2006/relationships/image" Target="../media/image124.png"/><Relationship Id="rId5" Type="http://schemas.openxmlformats.org/officeDocument/2006/relationships/image" Target="../media/image1180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18.png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91.png"/><Relationship Id="rId7" Type="http://schemas.openxmlformats.org/officeDocument/2006/relationships/image" Target="../media/image13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18.png"/><Relationship Id="rId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02.png"/><Relationship Id="rId7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whichfaceisreal.com/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8.png"/><Relationship Id="rId9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11" Type="http://schemas.openxmlformats.org/officeDocument/2006/relationships/image" Target="../media/image133.png"/><Relationship Id="rId5" Type="http://schemas.openxmlformats.org/officeDocument/2006/relationships/image" Target="../media/image153.png"/><Relationship Id="rId10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hyperlink" Target="https://www.whichfaceisreal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65.png"/><Relationship Id="rId4" Type="http://schemas.openxmlformats.org/officeDocument/2006/relationships/image" Target="../media/image17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EF7BDE-921B-47EE-8864-E9EADE7B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Module 2, Part 2: Random Vectors, Covariance, Multivariate Normal Distribution</a:t>
            </a:r>
            <a:br>
              <a:rPr lang="en-US" sz="4800" dirty="0"/>
            </a:br>
            <a:r>
              <a:rPr lang="en-US" sz="3600" dirty="0"/>
              <a:t>TMA4268 Statistical Learning V2023</a:t>
            </a:r>
            <a:endParaRPr lang="en-US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D3395-11A2-47BF-8396-7CC5581A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Daesoo Lee, </a:t>
            </a:r>
          </a:p>
          <a:p>
            <a:r>
              <a:rPr lang="en-US" sz="2400" dirty="0"/>
              <a:t>Department of Mathematical Sciences,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7143C-7735-4F15-86CF-C4CF897F66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19/01/2023</a:t>
            </a:r>
          </a:p>
        </p:txBody>
      </p:sp>
    </p:spTree>
    <p:extLst>
      <p:ext uri="{BB962C8B-B14F-4D97-AF65-F5344CB8AC3E}">
        <p14:creationId xmlns:p14="http://schemas.microsoft.com/office/powerpoint/2010/main" val="331938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13">
                <a:extLst>
                  <a:ext uri="{FF2B5EF4-FFF2-40B4-BE49-F238E27FC236}">
                    <a16:creationId xmlns:a16="http://schemas.microsoft.com/office/drawing/2014/main" id="{B23353E3-F72A-7607-8285-E959DBF15E3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28561277"/>
                  </p:ext>
                </p:extLst>
              </p:nvPr>
            </p:nvGraphicFramePr>
            <p:xfrm>
              <a:off x="3120831" y="3561013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13">
                <a:extLst>
                  <a:ext uri="{FF2B5EF4-FFF2-40B4-BE49-F238E27FC236}">
                    <a16:creationId xmlns:a16="http://schemas.microsoft.com/office/drawing/2014/main" id="{B23353E3-F72A-7607-8285-E959DBF15E3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28561277"/>
                  </p:ext>
                </p:extLst>
              </p:nvPr>
            </p:nvGraphicFramePr>
            <p:xfrm>
              <a:off x="3120831" y="3561013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1493" r="-301351" b="-3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1493" r="-205479" b="-3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493" r="-102703" b="-3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1493" r="-4110" b="-3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101493" r="-301351" b="-2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101493" r="-205479" b="-2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01493" r="-102703" b="-2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101493" r="-4110" b="-2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201493" r="-301351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201493" r="-205479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201493" r="-102703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201493" r="-4110" b="-1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301493" r="-301351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301493" r="-205479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301493" r="-102703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301493" r="-4110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C94B84-5659-2442-BC98-C11AF7E11FB6}"/>
                  </a:ext>
                </a:extLst>
              </p:cNvPr>
              <p:cNvSpPr txBox="1"/>
              <p:nvPr/>
            </p:nvSpPr>
            <p:spPr>
              <a:xfrm>
                <a:off x="4013965" y="1821302"/>
                <a:ext cx="57362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C94B84-5659-2442-BC98-C11AF7E11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65" y="1821302"/>
                <a:ext cx="5736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E5F8CE5-7AAA-6540-FF66-6A61C3302626}"/>
                  </a:ext>
                </a:extLst>
              </p:cNvPr>
              <p:cNvSpPr/>
              <p:nvPr/>
            </p:nvSpPr>
            <p:spPr>
              <a:xfrm>
                <a:off x="5055424" y="1610898"/>
                <a:ext cx="1786268" cy="85620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E5F8CE5-7AAA-6540-FF66-6A61C3302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424" y="1610898"/>
                <a:ext cx="1786268" cy="85620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C8F56E-526C-BBBD-9775-6821E6B5DD3E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587589" y="2036746"/>
            <a:ext cx="467835" cy="2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C053D9-08AE-0230-F860-C1E04BDC4B52}"/>
                  </a:ext>
                </a:extLst>
              </p:cNvPr>
              <p:cNvSpPr txBox="1"/>
              <p:nvPr/>
            </p:nvSpPr>
            <p:spPr>
              <a:xfrm>
                <a:off x="7309527" y="1821302"/>
                <a:ext cx="57362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C053D9-08AE-0230-F860-C1E04BDC4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527" y="1821302"/>
                <a:ext cx="57362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7B33F5-0100-6868-5926-5AAA00AF2A83}"/>
              </a:ext>
            </a:extLst>
          </p:cNvPr>
          <p:cNvCxnSpPr>
            <a:cxnSpLocks/>
          </p:cNvCxnSpPr>
          <p:nvPr/>
        </p:nvCxnSpPr>
        <p:spPr>
          <a:xfrm>
            <a:off x="6841691" y="2036746"/>
            <a:ext cx="467835" cy="2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DE3068C8-F65A-0A7E-4FC2-0B9FF8C46EC9}"/>
              </a:ext>
            </a:extLst>
          </p:cNvPr>
          <p:cNvSpPr/>
          <p:nvPr/>
        </p:nvSpPr>
        <p:spPr>
          <a:xfrm>
            <a:off x="2703457" y="3561014"/>
            <a:ext cx="302400" cy="1631996"/>
          </a:xfrm>
          <a:prstGeom prst="leftBrac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BB07B6-37ED-D7DC-7FF1-72575943E864}"/>
                  </a:ext>
                </a:extLst>
              </p:cNvPr>
              <p:cNvSpPr txBox="1"/>
              <p:nvPr/>
            </p:nvSpPr>
            <p:spPr>
              <a:xfrm>
                <a:off x="1489177" y="4192345"/>
                <a:ext cx="1214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BB07B6-37ED-D7DC-7FF1-72575943E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177" y="4192345"/>
                <a:ext cx="1214280" cy="369332"/>
              </a:xfrm>
              <a:prstGeom prst="rect">
                <a:avLst/>
              </a:prstGeom>
              <a:blipFill>
                <a:blip r:embed="rId6"/>
                <a:stretch>
                  <a:fillRect t="-8333" r="-452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EB814165-4B83-0C45-84E0-875AB5851FEC}"/>
              </a:ext>
            </a:extLst>
          </p:cNvPr>
          <p:cNvSpPr/>
          <p:nvPr/>
        </p:nvSpPr>
        <p:spPr>
          <a:xfrm rot="5400000">
            <a:off x="3862347" y="2408627"/>
            <a:ext cx="303236" cy="1786269"/>
          </a:xfrm>
          <a:prstGeom prst="leftBrac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E91B89-08A3-E671-A5DF-513E56BCFB52}"/>
                  </a:ext>
                </a:extLst>
              </p:cNvPr>
              <p:cNvSpPr txBox="1"/>
              <p:nvPr/>
            </p:nvSpPr>
            <p:spPr>
              <a:xfrm>
                <a:off x="3269087" y="2777631"/>
                <a:ext cx="1489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covariates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E91B89-08A3-E671-A5DF-513E56BCF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087" y="2777631"/>
                <a:ext cx="1489756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3">
                <a:extLst>
                  <a:ext uri="{FF2B5EF4-FFF2-40B4-BE49-F238E27FC236}">
                    <a16:creationId xmlns:a16="http://schemas.microsoft.com/office/drawing/2014/main" id="{A4DF19DC-A2DF-AF1D-2FB3-41A0DE2A777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79493535"/>
                  </p:ext>
                </p:extLst>
              </p:nvPr>
            </p:nvGraphicFramePr>
            <p:xfrm>
              <a:off x="7373055" y="3605463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3">
                <a:extLst>
                  <a:ext uri="{FF2B5EF4-FFF2-40B4-BE49-F238E27FC236}">
                    <a16:creationId xmlns:a16="http://schemas.microsoft.com/office/drawing/2014/main" id="{A4DF19DC-A2DF-AF1D-2FB3-41A0DE2A777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79493535"/>
                  </p:ext>
                </p:extLst>
              </p:nvPr>
            </p:nvGraphicFramePr>
            <p:xfrm>
              <a:off x="7373055" y="3605463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351" t="-1493" r="-2703" b="-3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351" t="-100000" r="-270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351" t="-202985" r="-2703" b="-1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351" t="-302985" r="-2703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D9B225-CEDD-F4D9-192C-F16B54B53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74" y="1109249"/>
            <a:ext cx="11579001" cy="365125"/>
          </a:xfrm>
        </p:spPr>
        <p:txBody>
          <a:bodyPr/>
          <a:lstStyle/>
          <a:p>
            <a:r>
              <a:rPr lang="en-US" dirty="0"/>
              <a:t>Recap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453591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DC828-CBC4-3FFE-72CA-CD116230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82AC5-D0C3-188C-5C04-8DD0DDEDE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NO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45CFF-34E0-3FD1-5E5C-B882095C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A2EA85-A5D3-4EAC-816C-F0733D9B771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13">
                <a:extLst>
                  <a:ext uri="{FF2B5EF4-FFF2-40B4-BE49-F238E27FC236}">
                    <a16:creationId xmlns:a16="http://schemas.microsoft.com/office/drawing/2014/main" id="{B9DBA418-2BE1-E49B-1E87-7A870108DE3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74816517"/>
                  </p:ext>
                </p:extLst>
              </p:nvPr>
            </p:nvGraphicFramePr>
            <p:xfrm>
              <a:off x="3592405" y="1797126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13">
                <a:extLst>
                  <a:ext uri="{FF2B5EF4-FFF2-40B4-BE49-F238E27FC236}">
                    <a16:creationId xmlns:a16="http://schemas.microsoft.com/office/drawing/2014/main" id="{B9DBA418-2BE1-E49B-1E87-7A870108DE3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74816517"/>
                  </p:ext>
                </p:extLst>
              </p:nvPr>
            </p:nvGraphicFramePr>
            <p:xfrm>
              <a:off x="3592405" y="1797126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1493" r="-300000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1493" r="-204110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493" r="-101351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1493" r="-2740" b="-3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100000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100000" r="-20411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00000" r="-10135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100000" r="-274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202985" r="-300000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202985" r="-204110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202985" r="-101351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202985" r="-2740" b="-1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302985" r="-30000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302985" r="-20411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302985" r="-101351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302985" r="-2740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1E1F05E8-BC39-53B1-CE29-C989BC7D867E}"/>
              </a:ext>
            </a:extLst>
          </p:cNvPr>
          <p:cNvSpPr/>
          <p:nvPr/>
        </p:nvSpPr>
        <p:spPr>
          <a:xfrm flipH="1">
            <a:off x="5493647" y="1797127"/>
            <a:ext cx="302400" cy="1631996"/>
          </a:xfrm>
          <a:prstGeom prst="leftBrac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21F12-A6F9-E99A-65C7-E91E04C3D258}"/>
                  </a:ext>
                </a:extLst>
              </p:cNvPr>
              <p:cNvSpPr txBox="1"/>
              <p:nvPr/>
            </p:nvSpPr>
            <p:spPr>
              <a:xfrm>
                <a:off x="5796047" y="2428458"/>
                <a:ext cx="1214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21F12-A6F9-E99A-65C7-E91E04C3D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047" y="2428458"/>
                <a:ext cx="1214280" cy="369332"/>
              </a:xfrm>
              <a:prstGeom prst="rect">
                <a:avLst/>
              </a:prstGeom>
              <a:blipFill>
                <a:blip r:embed="rId3"/>
                <a:stretch>
                  <a:fillRect t="-6557" r="-4020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2FBD4825-00A3-7263-8232-53AFF4AE24EF}"/>
              </a:ext>
            </a:extLst>
          </p:cNvPr>
          <p:cNvSpPr/>
          <p:nvPr/>
        </p:nvSpPr>
        <p:spPr>
          <a:xfrm rot="5400000">
            <a:off x="4333921" y="644740"/>
            <a:ext cx="303236" cy="1786269"/>
          </a:xfrm>
          <a:prstGeom prst="leftBrac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3DDC53-82AD-B079-81B9-00A888AE3B98}"/>
                  </a:ext>
                </a:extLst>
              </p:cNvPr>
              <p:cNvSpPr txBox="1"/>
              <p:nvPr/>
            </p:nvSpPr>
            <p:spPr>
              <a:xfrm>
                <a:off x="3740661" y="1013744"/>
                <a:ext cx="1489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covariates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3DDC53-82AD-B079-81B9-00A888AE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61" y="1013744"/>
                <a:ext cx="1489756" cy="369332"/>
              </a:xfrm>
              <a:prstGeom prst="rect">
                <a:avLst/>
              </a:prstGeom>
              <a:blipFill>
                <a:blip r:embed="rId4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DAB676-91E2-84D5-765F-4E6697BF06BD}"/>
                  </a:ext>
                </a:extLst>
              </p:cNvPr>
              <p:cNvSpPr txBox="1"/>
              <p:nvPr/>
            </p:nvSpPr>
            <p:spPr>
              <a:xfrm>
                <a:off x="2961294" y="2428458"/>
                <a:ext cx="5736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DAB676-91E2-84D5-765F-4E6697BF0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294" y="2428458"/>
                <a:ext cx="573624" cy="276999"/>
              </a:xfrm>
              <a:prstGeom prst="rect">
                <a:avLst/>
              </a:prstGeom>
              <a:blipFill>
                <a:blip r:embed="rId5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61FE72-D231-81BC-2E20-9D5C7D1AF4AF}"/>
                  </a:ext>
                </a:extLst>
              </p:cNvPr>
              <p:cNvSpPr txBox="1"/>
              <p:nvPr/>
            </p:nvSpPr>
            <p:spPr>
              <a:xfrm>
                <a:off x="7559692" y="3243806"/>
                <a:ext cx="1918063" cy="1407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61FE72-D231-81BC-2E20-9D5C7D1AF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692" y="3243806"/>
                <a:ext cx="1918063" cy="1407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93EECE-B447-2451-E28F-2081521C7622}"/>
              </a:ext>
            </a:extLst>
          </p:cNvPr>
          <p:cNvSpPr/>
          <p:nvPr/>
        </p:nvSpPr>
        <p:spPr>
          <a:xfrm>
            <a:off x="4029372" y="1795157"/>
            <a:ext cx="458631" cy="1640496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6006BF9-45BD-C9CD-1399-6944C3183E42}"/>
                  </a:ext>
                </a:extLst>
              </p14:cNvPr>
              <p14:cNvContentPartPr/>
              <p14:nvPr/>
            </p14:nvContentPartPr>
            <p14:xfrm>
              <a:off x="4358045" y="3448080"/>
              <a:ext cx="3008520" cy="799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6006BF9-45BD-C9CD-1399-6944C3183E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49045" y="3439080"/>
                <a:ext cx="3026160" cy="8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3">
                <a:extLst>
                  <a:ext uri="{FF2B5EF4-FFF2-40B4-BE49-F238E27FC236}">
                    <a16:creationId xmlns:a16="http://schemas.microsoft.com/office/drawing/2014/main" id="{005822F6-91D6-D330-DF53-9CF2FFB6D6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20729242"/>
                  </p:ext>
                </p:extLst>
              </p:nvPr>
            </p:nvGraphicFramePr>
            <p:xfrm>
              <a:off x="4258687" y="4906917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3">
                <a:extLst>
                  <a:ext uri="{FF2B5EF4-FFF2-40B4-BE49-F238E27FC236}">
                    <a16:creationId xmlns:a16="http://schemas.microsoft.com/office/drawing/2014/main" id="{005822F6-91D6-D330-DF53-9CF2FFB6D6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20729242"/>
                  </p:ext>
                </p:extLst>
              </p:nvPr>
            </p:nvGraphicFramePr>
            <p:xfrm>
              <a:off x="4258687" y="4906917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351" t="-1493" r="-2703" b="-3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351" t="-100000" r="-270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351" t="-202985" r="-2703" b="-1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351" t="-302985" r="-2703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A862FC-A48B-B3F0-D179-42B069D16F88}"/>
                  </a:ext>
                </a:extLst>
              </p:cNvPr>
              <p:cNvSpPr txBox="1"/>
              <p:nvPr/>
            </p:nvSpPr>
            <p:spPr>
              <a:xfrm>
                <a:off x="2961294" y="5584415"/>
                <a:ext cx="5736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A862FC-A48B-B3F0-D179-42B069D16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294" y="5584415"/>
                <a:ext cx="573624" cy="276999"/>
              </a:xfrm>
              <a:prstGeom prst="rect">
                <a:avLst/>
              </a:prstGeom>
              <a:blipFill>
                <a:blip r:embed="rId10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FF1966-A882-859A-7A2B-F6F95D9AB462}"/>
                  </a:ext>
                </a:extLst>
              </p:cNvPr>
              <p:cNvSpPr txBox="1"/>
              <p:nvPr/>
            </p:nvSpPr>
            <p:spPr>
              <a:xfrm>
                <a:off x="8362717" y="2500972"/>
                <a:ext cx="3172038" cy="3181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FF1966-A882-859A-7A2B-F6F95D9AB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717" y="2500972"/>
                <a:ext cx="3172038" cy="318164"/>
              </a:xfrm>
              <a:prstGeom prst="rect">
                <a:avLst/>
              </a:prstGeom>
              <a:blipFill>
                <a:blip r:embed="rId11"/>
                <a:stretch>
                  <a:fillRect l="-269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F7726D4-D954-1B58-A96C-A0B5D24F0BC0}"/>
              </a:ext>
            </a:extLst>
          </p:cNvPr>
          <p:cNvSpPr txBox="1"/>
          <p:nvPr/>
        </p:nvSpPr>
        <p:spPr>
          <a:xfrm>
            <a:off x="9068854" y="3845125"/>
            <a:ext cx="2172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Random Variable</a:t>
            </a:r>
          </a:p>
        </p:txBody>
      </p:sp>
    </p:spTree>
    <p:extLst>
      <p:ext uri="{BB962C8B-B14F-4D97-AF65-F5344CB8AC3E}">
        <p14:creationId xmlns:p14="http://schemas.microsoft.com/office/powerpoint/2010/main" val="1666938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F93D4-81C4-04EE-360F-46E8CDEC57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109249"/>
            <a:ext cx="11579001" cy="498294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Random vector</a:t>
            </a:r>
            <a:endParaRPr lang="en-NO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8F3EA2-9FFC-BBA5-77F8-1C396B7333F0}"/>
                  </a:ext>
                </a:extLst>
              </p:cNvPr>
              <p:cNvSpPr txBox="1"/>
              <p:nvPr/>
            </p:nvSpPr>
            <p:spPr>
              <a:xfrm>
                <a:off x="1876928" y="1640279"/>
                <a:ext cx="2242686" cy="1408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8F3EA2-9FFC-BBA5-77F8-1C396B733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928" y="1640279"/>
                <a:ext cx="2242686" cy="14080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5D432-CEEB-3E87-E3F0-6623E081A759}"/>
                  </a:ext>
                </a:extLst>
              </p:cNvPr>
              <p:cNvSpPr txBox="1"/>
              <p:nvPr/>
            </p:nvSpPr>
            <p:spPr>
              <a:xfrm>
                <a:off x="2932503" y="3484889"/>
                <a:ext cx="6341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5D432-CEEB-3E87-E3F0-6623E081A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3484889"/>
                <a:ext cx="634181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5FA5F6-8427-295F-398F-8165F6731F03}"/>
                  </a:ext>
                </a:extLst>
              </p:cNvPr>
              <p:cNvSpPr txBox="1"/>
              <p:nvPr/>
            </p:nvSpPr>
            <p:spPr>
              <a:xfrm>
                <a:off x="2932503" y="4078919"/>
                <a:ext cx="6341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5FA5F6-8427-295F-398F-8165F6731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4078919"/>
                <a:ext cx="634181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F8D7EC-A8AF-B2AE-8FBA-10405A060979}"/>
                  </a:ext>
                </a:extLst>
              </p:cNvPr>
              <p:cNvSpPr txBox="1"/>
              <p:nvPr/>
            </p:nvSpPr>
            <p:spPr>
              <a:xfrm>
                <a:off x="2932503" y="4672949"/>
                <a:ext cx="6341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F8D7EC-A8AF-B2AE-8FBA-10405A060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4672949"/>
                <a:ext cx="634181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3F04A3E-4091-1083-76C8-A6950BEC68CD}"/>
              </a:ext>
            </a:extLst>
          </p:cNvPr>
          <p:cNvSpPr txBox="1"/>
          <p:nvPr/>
        </p:nvSpPr>
        <p:spPr>
          <a:xfrm>
            <a:off x="1511867" y="3484889"/>
            <a:ext cx="634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E33F8E-196F-A2A3-43B6-ED5391D3EE8B}"/>
              </a:ext>
            </a:extLst>
          </p:cNvPr>
          <p:cNvSpPr txBox="1"/>
          <p:nvPr/>
        </p:nvSpPr>
        <p:spPr>
          <a:xfrm>
            <a:off x="1209990" y="4078919"/>
            <a:ext cx="1237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height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FCCBF3-441E-DDF5-0904-8C11671BBE7B}"/>
              </a:ext>
            </a:extLst>
          </p:cNvPr>
          <p:cNvSpPr txBox="1"/>
          <p:nvPr/>
        </p:nvSpPr>
        <p:spPr>
          <a:xfrm>
            <a:off x="1335715" y="4672949"/>
            <a:ext cx="98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weight</a:t>
            </a:r>
          </a:p>
        </p:txBody>
      </p:sp>
      <p:pic>
        <p:nvPicPr>
          <p:cNvPr id="1028" name="Picture 4" descr="Hvor finner jeg informasjon som student ved NTNU? - NTNUs Studentblogg">
            <a:extLst>
              <a:ext uri="{FF2B5EF4-FFF2-40B4-BE49-F238E27FC236}">
                <a16:creationId xmlns:a16="http://schemas.microsoft.com/office/drawing/2014/main" id="{0131DC66-2FEC-D4E7-4D0C-1871B48FD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606" y="1685845"/>
            <a:ext cx="5229466" cy="348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46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F93D4-81C4-04EE-360F-46E8CDEC57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109249"/>
            <a:ext cx="11579001" cy="498294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Random vector</a:t>
            </a:r>
            <a:endParaRPr lang="en-NO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8F3EA2-9FFC-BBA5-77F8-1C396B7333F0}"/>
                  </a:ext>
                </a:extLst>
              </p:cNvPr>
              <p:cNvSpPr txBox="1"/>
              <p:nvPr/>
            </p:nvSpPr>
            <p:spPr>
              <a:xfrm>
                <a:off x="1876928" y="1640279"/>
                <a:ext cx="2242686" cy="1408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8F3EA2-9FFC-BBA5-77F8-1C396B733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928" y="1640279"/>
                <a:ext cx="2242686" cy="14080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5D432-CEEB-3E87-E3F0-6623E081A759}"/>
                  </a:ext>
                </a:extLst>
              </p:cNvPr>
              <p:cNvSpPr txBox="1"/>
              <p:nvPr/>
            </p:nvSpPr>
            <p:spPr>
              <a:xfrm>
                <a:off x="2932503" y="3484889"/>
                <a:ext cx="6341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5D432-CEEB-3E87-E3F0-6623E081A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3484889"/>
                <a:ext cx="634181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5FA5F6-8427-295F-398F-8165F6731F03}"/>
                  </a:ext>
                </a:extLst>
              </p:cNvPr>
              <p:cNvSpPr txBox="1"/>
              <p:nvPr/>
            </p:nvSpPr>
            <p:spPr>
              <a:xfrm>
                <a:off x="2932503" y="4078919"/>
                <a:ext cx="6341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5FA5F6-8427-295F-398F-8165F6731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4078919"/>
                <a:ext cx="634181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F8D7EC-A8AF-B2AE-8FBA-10405A060979}"/>
                  </a:ext>
                </a:extLst>
              </p:cNvPr>
              <p:cNvSpPr txBox="1"/>
              <p:nvPr/>
            </p:nvSpPr>
            <p:spPr>
              <a:xfrm>
                <a:off x="2932503" y="4672949"/>
                <a:ext cx="6341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F8D7EC-A8AF-B2AE-8FBA-10405A060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4672949"/>
                <a:ext cx="634181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3F04A3E-4091-1083-76C8-A6950BEC68CD}"/>
              </a:ext>
            </a:extLst>
          </p:cNvPr>
          <p:cNvSpPr txBox="1"/>
          <p:nvPr/>
        </p:nvSpPr>
        <p:spPr>
          <a:xfrm>
            <a:off x="1511867" y="3484889"/>
            <a:ext cx="634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E33F8E-196F-A2A3-43B6-ED5391D3EE8B}"/>
              </a:ext>
            </a:extLst>
          </p:cNvPr>
          <p:cNvSpPr txBox="1"/>
          <p:nvPr/>
        </p:nvSpPr>
        <p:spPr>
          <a:xfrm>
            <a:off x="1209990" y="4078919"/>
            <a:ext cx="1237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height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FCCBF3-441E-DDF5-0904-8C11671BBE7B}"/>
              </a:ext>
            </a:extLst>
          </p:cNvPr>
          <p:cNvSpPr txBox="1"/>
          <p:nvPr/>
        </p:nvSpPr>
        <p:spPr>
          <a:xfrm>
            <a:off x="1335715" y="4672949"/>
            <a:ext cx="98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weight</a:t>
            </a:r>
          </a:p>
        </p:txBody>
      </p:sp>
      <p:pic>
        <p:nvPicPr>
          <p:cNvPr id="1028" name="Picture 4" descr="Hvor finner jeg informasjon som student ved NTNU? - NTNUs Studentblogg">
            <a:extLst>
              <a:ext uri="{FF2B5EF4-FFF2-40B4-BE49-F238E27FC236}">
                <a16:creationId xmlns:a16="http://schemas.microsoft.com/office/drawing/2014/main" id="{0131DC66-2FEC-D4E7-4D0C-1871B48FD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606" y="1685845"/>
            <a:ext cx="5229466" cy="348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E4EB71-F749-3255-B21D-EFB190F03F1C}"/>
                  </a:ext>
                </a:extLst>
              </p14:cNvPr>
              <p14:cNvContentPartPr/>
              <p14:nvPr/>
            </p14:nvContentPartPr>
            <p14:xfrm>
              <a:off x="7059333" y="4138080"/>
              <a:ext cx="1506600" cy="1281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E4EB71-F749-3255-B21D-EFB190F03F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50333" y="4129080"/>
                <a:ext cx="1524240" cy="129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6BC2C13-60B9-AACB-BE09-7AA723AB47B2}"/>
              </a:ext>
            </a:extLst>
          </p:cNvPr>
          <p:cNvGrpSpPr/>
          <p:nvPr/>
        </p:nvGrpSpPr>
        <p:grpSpPr>
          <a:xfrm>
            <a:off x="7007133" y="4215840"/>
            <a:ext cx="1617120" cy="1479960"/>
            <a:chOff x="7007133" y="4215840"/>
            <a:chExt cx="1617120" cy="147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63F1113-7652-EB84-66D2-73F7CCE18217}"/>
                    </a:ext>
                  </a:extLst>
                </p14:cNvPr>
                <p14:cNvContentPartPr/>
                <p14:nvPr/>
              </p14:nvContentPartPr>
              <p14:xfrm>
                <a:off x="7007133" y="4215840"/>
                <a:ext cx="1617120" cy="1124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63F1113-7652-EB84-66D2-73F7CCE1821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98493" y="4206840"/>
                  <a:ext cx="1634760" cy="11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50200C-0C7A-3254-E2D4-D760D56D8385}"/>
                    </a:ext>
                  </a:extLst>
                </p14:cNvPr>
                <p14:cNvContentPartPr/>
                <p14:nvPr/>
              </p14:nvContentPartPr>
              <p14:xfrm>
                <a:off x="7580613" y="5306640"/>
                <a:ext cx="340200" cy="386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C50200C-0C7A-3254-E2D4-D760D56D838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71613" y="5297640"/>
                  <a:ext cx="3578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4DBC0B5-3EAD-54C6-BD8F-8108C1BA278F}"/>
                    </a:ext>
                  </a:extLst>
                </p14:cNvPr>
                <p14:cNvContentPartPr/>
                <p14:nvPr/>
              </p14:nvContentPartPr>
              <p14:xfrm>
                <a:off x="7787253" y="5377560"/>
                <a:ext cx="152640" cy="318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4DBC0B5-3EAD-54C6-BD8F-8108C1BA278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78613" y="5368560"/>
                  <a:ext cx="170280" cy="33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E9CDE-6A6B-DAED-89DB-D14281289174}"/>
                  </a:ext>
                </a:extLst>
              </p:cNvPr>
              <p:cNvSpPr txBox="1"/>
              <p:nvPr/>
            </p:nvSpPr>
            <p:spPr>
              <a:xfrm>
                <a:off x="2932503" y="5306640"/>
                <a:ext cx="20154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NB! </a:t>
                </a:r>
                <a:r>
                  <a:rPr lang="en-US" i="1" dirty="0">
                    <a:solidFill>
                      <a:srgbClr val="C00000"/>
                    </a:solidFill>
                  </a:rPr>
                  <a:t>small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E9CDE-6A6B-DAED-89DB-D14281289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5306640"/>
                <a:ext cx="2015481" cy="369332"/>
              </a:xfrm>
              <a:prstGeom prst="rect">
                <a:avLst/>
              </a:prstGeom>
              <a:blipFill>
                <a:blip r:embed="rId15"/>
                <a:stretch>
                  <a:fillRect l="-2417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AE6C87-A406-CD28-AD1B-4804353B3290}"/>
                  </a:ext>
                </a:extLst>
              </p:cNvPr>
              <p:cNvSpPr txBox="1"/>
              <p:nvPr/>
            </p:nvSpPr>
            <p:spPr>
              <a:xfrm>
                <a:off x="2932503" y="5748751"/>
                <a:ext cx="20154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denotes “</a:t>
                </a:r>
                <a:r>
                  <a:rPr lang="en-US" i="1" dirty="0">
                    <a:solidFill>
                      <a:schemeClr val="tx1"/>
                    </a:solidFill>
                  </a:rPr>
                  <a:t>state”.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AE6C87-A406-CD28-AD1B-4804353B3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5748751"/>
                <a:ext cx="2015481" cy="369332"/>
              </a:xfrm>
              <a:prstGeom prst="rect">
                <a:avLst/>
              </a:prstGeom>
              <a:blipFill>
                <a:blip r:embed="rId1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986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Joint Probability Distribution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B711D04-9225-B3CB-9D27-DA1300B42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1610898"/>
            <a:ext cx="6299200" cy="47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CE896E-DE0F-1BB3-42F4-814449347961}"/>
                  </a:ext>
                </a:extLst>
              </p:cNvPr>
              <p:cNvSpPr txBox="1"/>
              <p:nvPr/>
            </p:nvSpPr>
            <p:spPr>
              <a:xfrm>
                <a:off x="3770489" y="5568970"/>
                <a:ext cx="948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CE896E-DE0F-1BB3-42F4-81444934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489" y="5568970"/>
                <a:ext cx="94826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495AFB-BC5E-4D50-0B86-C8FB8C0D78DF}"/>
                  </a:ext>
                </a:extLst>
              </p:cNvPr>
              <p:cNvSpPr txBox="1"/>
              <p:nvPr/>
            </p:nvSpPr>
            <p:spPr>
              <a:xfrm>
                <a:off x="7868356" y="5568970"/>
                <a:ext cx="948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495AFB-BC5E-4D50-0B86-C8FB8C0D7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356" y="5568970"/>
                <a:ext cx="94826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31F253C-2EA7-52A7-BCD8-63DE91C1F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82160">
            <a:off x="6455535" y="1922776"/>
            <a:ext cx="3277192" cy="1983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1840CA-BE7D-6BB3-151D-4BE182D8C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42156">
            <a:off x="2656344" y="1914939"/>
            <a:ext cx="3454819" cy="19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6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Joint Probability Distribution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B711D04-9225-B3CB-9D27-DA1300B42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0898"/>
            <a:ext cx="6299200" cy="47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CE896E-DE0F-1BB3-42F4-814449347961}"/>
                  </a:ext>
                </a:extLst>
              </p:cNvPr>
              <p:cNvSpPr txBox="1"/>
              <p:nvPr/>
            </p:nvSpPr>
            <p:spPr>
              <a:xfrm>
                <a:off x="824089" y="5568970"/>
                <a:ext cx="948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CE896E-DE0F-1BB3-42F4-81444934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89" y="5568970"/>
                <a:ext cx="94826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495AFB-BC5E-4D50-0B86-C8FB8C0D78DF}"/>
                  </a:ext>
                </a:extLst>
              </p:cNvPr>
              <p:cNvSpPr txBox="1"/>
              <p:nvPr/>
            </p:nvSpPr>
            <p:spPr>
              <a:xfrm>
                <a:off x="4921956" y="5568970"/>
                <a:ext cx="948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495AFB-BC5E-4D50-0B86-C8FB8C0D7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956" y="5568970"/>
                <a:ext cx="94826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DF3555-869C-9095-DB82-27B96E41342A}"/>
                  </a:ext>
                </a:extLst>
              </p14:cNvPr>
              <p14:cNvContentPartPr/>
              <p14:nvPr/>
            </p14:nvContentPartPr>
            <p14:xfrm>
              <a:off x="3609689" y="4445902"/>
              <a:ext cx="162360" cy="132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DF3555-869C-9095-DB82-27B96E4134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0689" y="4436902"/>
                <a:ext cx="1800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1A5702-E7E8-1067-2D5C-46FF875374DA}"/>
                  </a:ext>
                </a:extLst>
              </p14:cNvPr>
              <p14:cNvContentPartPr/>
              <p14:nvPr/>
            </p14:nvContentPartPr>
            <p14:xfrm>
              <a:off x="3667649" y="4526182"/>
              <a:ext cx="999000" cy="1989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1A5702-E7E8-1067-2D5C-46FF875374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59009" y="4517182"/>
                <a:ext cx="1016640" cy="20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720D89-ADE1-DBCE-470E-10FE57A82586}"/>
                  </a:ext>
                </a:extLst>
              </p:cNvPr>
              <p:cNvSpPr txBox="1"/>
              <p:nvPr/>
            </p:nvSpPr>
            <p:spPr>
              <a:xfrm>
                <a:off x="4549422" y="6288570"/>
                <a:ext cx="121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720D89-ADE1-DBCE-470E-10FE57A82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422" y="6288570"/>
                <a:ext cx="1219202" cy="400110"/>
              </a:xfrm>
              <a:prstGeom prst="rect">
                <a:avLst/>
              </a:prstGeom>
              <a:blipFill>
                <a:blip r:embed="rId9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2E2866CF-BCD3-E28B-47A3-2BF070958C2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97511" y="1657350"/>
                <a:ext cx="4983864" cy="4434840"/>
              </a:xfrm>
            </p:spPr>
            <p:txBody>
              <a:bodyPr/>
              <a:lstStyle/>
              <a:p>
                <a:r>
                  <a:rPr lang="en-US" b="0" dirty="0"/>
                  <a:t>Joint probability density function (PDF),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0" dirty="0"/>
                  <a:t>, of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Marginal probability distribution: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2E2866CF-BCD3-E28B-47A3-2BF070958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97511" y="1657350"/>
                <a:ext cx="4983864" cy="4434840"/>
              </a:xfrm>
              <a:blipFill>
                <a:blip r:embed="rId10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532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: A two-dimensional Gaussian Function | Download Scientific Diagram">
            <a:extLst>
              <a:ext uri="{FF2B5EF4-FFF2-40B4-BE49-F238E27FC236}">
                <a16:creationId xmlns:a16="http://schemas.microsoft.com/office/drawing/2014/main" id="{7BC9C305-AEF2-E7AE-87A1-E8B04C4DC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72" y="1114425"/>
            <a:ext cx="554355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Joint Probability Distribution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CE896E-DE0F-1BB3-42F4-814449347961}"/>
                  </a:ext>
                </a:extLst>
              </p:cNvPr>
              <p:cNvSpPr txBox="1"/>
              <p:nvPr/>
            </p:nvSpPr>
            <p:spPr>
              <a:xfrm>
                <a:off x="824089" y="5568970"/>
                <a:ext cx="948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CE896E-DE0F-1BB3-42F4-81444934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89" y="5568970"/>
                <a:ext cx="94826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495AFB-BC5E-4D50-0B86-C8FB8C0D78DF}"/>
                  </a:ext>
                </a:extLst>
              </p:cNvPr>
              <p:cNvSpPr txBox="1"/>
              <p:nvPr/>
            </p:nvSpPr>
            <p:spPr>
              <a:xfrm>
                <a:off x="4921956" y="5568970"/>
                <a:ext cx="948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495AFB-BC5E-4D50-0B86-C8FB8C0D7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956" y="5568970"/>
                <a:ext cx="94826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DF3555-869C-9095-DB82-27B96E41342A}"/>
                  </a:ext>
                </a:extLst>
              </p14:cNvPr>
              <p14:cNvContentPartPr/>
              <p14:nvPr/>
            </p14:nvContentPartPr>
            <p14:xfrm>
              <a:off x="3609689" y="4445902"/>
              <a:ext cx="162360" cy="132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DF3555-869C-9095-DB82-27B96E4134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00689" y="4436902"/>
                <a:ext cx="1800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1A5702-E7E8-1067-2D5C-46FF875374DA}"/>
                  </a:ext>
                </a:extLst>
              </p14:cNvPr>
              <p14:cNvContentPartPr/>
              <p14:nvPr/>
            </p14:nvContentPartPr>
            <p14:xfrm>
              <a:off x="3667649" y="4526182"/>
              <a:ext cx="999000" cy="1989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1A5702-E7E8-1067-2D5C-46FF875374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59009" y="4517182"/>
                <a:ext cx="1016640" cy="20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720D89-ADE1-DBCE-470E-10FE57A82586}"/>
                  </a:ext>
                </a:extLst>
              </p:cNvPr>
              <p:cNvSpPr txBox="1"/>
              <p:nvPr/>
            </p:nvSpPr>
            <p:spPr>
              <a:xfrm>
                <a:off x="4549422" y="6288570"/>
                <a:ext cx="121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720D89-ADE1-DBCE-470E-10FE57A82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422" y="6288570"/>
                <a:ext cx="1219202" cy="400110"/>
              </a:xfrm>
              <a:prstGeom prst="rect">
                <a:avLst/>
              </a:prstGeom>
              <a:blipFill>
                <a:blip r:embed="rId10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2E2866CF-BCD3-E28B-47A3-2BF070958C2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97511" y="1657350"/>
                <a:ext cx="4983864" cy="4434840"/>
              </a:xfrm>
            </p:spPr>
            <p:txBody>
              <a:bodyPr/>
              <a:lstStyle/>
              <a:p>
                <a:r>
                  <a:rPr lang="en-US" b="0" dirty="0"/>
                  <a:t>Joint probability density function (PDF) of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Marginal probability distribution: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2E2866CF-BCD3-E28B-47A3-2BF070958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97511" y="1657350"/>
                <a:ext cx="4983864" cy="4434840"/>
              </a:xfrm>
              <a:blipFill>
                <a:blip r:embed="rId11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0FC8442-6E15-BB09-2663-A878A03A0F2C}"/>
                  </a:ext>
                </a:extLst>
              </p14:cNvPr>
              <p14:cNvContentPartPr/>
              <p14:nvPr/>
            </p14:nvContentPartPr>
            <p14:xfrm>
              <a:off x="3905040" y="3936405"/>
              <a:ext cx="1021680" cy="185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0FC8442-6E15-BB09-2663-A878A03A0F2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96400" y="3927405"/>
                <a:ext cx="1039320" cy="20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713B92FC-E975-69D0-AC25-BDB14681804C}"/>
              </a:ext>
            </a:extLst>
          </p:cNvPr>
          <p:cNvGrpSpPr/>
          <p:nvPr/>
        </p:nvGrpSpPr>
        <p:grpSpPr>
          <a:xfrm>
            <a:off x="3030660" y="5409840"/>
            <a:ext cx="253800" cy="175320"/>
            <a:chOff x="3030660" y="5409840"/>
            <a:chExt cx="25380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8C65F4B-9C65-1729-24B8-0D6FF08F7946}"/>
                    </a:ext>
                  </a:extLst>
                </p14:cNvPr>
                <p14:cNvContentPartPr/>
                <p14:nvPr/>
              </p14:nvContentPartPr>
              <p14:xfrm>
                <a:off x="3030660" y="5441880"/>
                <a:ext cx="93240" cy="127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8C65F4B-9C65-1729-24B8-0D6FF08F79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21660" y="5432880"/>
                  <a:ext cx="110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01FA30E-4C43-D8A7-4F27-F980F61B46C3}"/>
                    </a:ext>
                  </a:extLst>
                </p14:cNvPr>
                <p14:cNvContentPartPr/>
                <p14:nvPr/>
              </p14:nvContentPartPr>
              <p14:xfrm>
                <a:off x="3153780" y="5409840"/>
                <a:ext cx="79560" cy="139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01FA30E-4C43-D8A7-4F27-F980F61B46C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44780" y="5400840"/>
                  <a:ext cx="97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A2CB3AF-2426-8085-4891-DD98EE9C474E}"/>
                    </a:ext>
                  </a:extLst>
                </p14:cNvPr>
                <p14:cNvContentPartPr/>
                <p14:nvPr/>
              </p14:nvContentPartPr>
              <p14:xfrm>
                <a:off x="3279420" y="5493360"/>
                <a:ext cx="5040" cy="91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A2CB3AF-2426-8085-4891-DD98EE9C47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70780" y="5484720"/>
                  <a:ext cx="22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950B329-D5DE-3F80-3AA7-A7D1B441C40F}"/>
                    </a:ext>
                  </a:extLst>
                </p14:cNvPr>
                <p14:cNvContentPartPr/>
                <p14:nvPr/>
              </p14:nvContentPartPr>
              <p14:xfrm>
                <a:off x="3138660" y="5417400"/>
                <a:ext cx="61920" cy="155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950B329-D5DE-3F80-3AA7-A7D1B441C4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020" y="5408760"/>
                  <a:ext cx="7956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0279487-82C1-3715-A0FE-DFA475E0250E}"/>
              </a:ext>
            </a:extLst>
          </p:cNvPr>
          <p:cNvGrpSpPr/>
          <p:nvPr/>
        </p:nvGrpSpPr>
        <p:grpSpPr>
          <a:xfrm>
            <a:off x="3181080" y="4103445"/>
            <a:ext cx="1741020" cy="1240200"/>
            <a:chOff x="3181080" y="4103445"/>
            <a:chExt cx="1741020" cy="12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6B70837-3E13-EEA1-43F0-95191BA730BB}"/>
                    </a:ext>
                  </a:extLst>
                </p14:cNvPr>
                <p14:cNvContentPartPr/>
                <p14:nvPr/>
              </p14:nvContentPartPr>
              <p14:xfrm>
                <a:off x="3181080" y="5100285"/>
                <a:ext cx="230400" cy="243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6B70837-3E13-EEA1-43F0-95191BA730B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72440" y="5091285"/>
                  <a:ext cx="2480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2D2DEE-5B83-B315-8FA3-99C19947477D}"/>
                    </a:ext>
                  </a:extLst>
                </p14:cNvPr>
                <p14:cNvContentPartPr/>
                <p14:nvPr/>
              </p14:nvContentPartPr>
              <p14:xfrm>
                <a:off x="3416160" y="4885365"/>
                <a:ext cx="126720" cy="216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2D2DEE-5B83-B315-8FA3-99C1994747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07160" y="4876725"/>
                  <a:ext cx="144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560916B-7B2F-483B-1EEB-43A1DDBE1E2C}"/>
                    </a:ext>
                  </a:extLst>
                </p14:cNvPr>
                <p14:cNvContentPartPr/>
                <p14:nvPr/>
              </p14:nvContentPartPr>
              <p14:xfrm>
                <a:off x="3543240" y="4854045"/>
                <a:ext cx="3960" cy="4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560916B-7B2F-483B-1EEB-43A1DDBE1E2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34240" y="4845405"/>
                  <a:ext cx="21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E8F5634-BEAB-B0D2-B69E-E7170F57CF66}"/>
                    </a:ext>
                  </a:extLst>
                </p14:cNvPr>
                <p14:cNvContentPartPr/>
                <p14:nvPr/>
              </p14:nvContentPartPr>
              <p14:xfrm>
                <a:off x="3549360" y="4863765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E8F5634-BEAB-B0D2-B69E-E7170F57CF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40720" y="48547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1BFEFAC-F638-2F69-385E-9EAC1BB6FC97}"/>
                    </a:ext>
                  </a:extLst>
                </p14:cNvPr>
                <p14:cNvContentPartPr/>
                <p14:nvPr/>
              </p14:nvContentPartPr>
              <p14:xfrm>
                <a:off x="3549360" y="4598805"/>
                <a:ext cx="165600" cy="28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1BFEFAC-F638-2F69-385E-9EAC1BB6FC9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40720" y="4589805"/>
                  <a:ext cx="1832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2F98BA1-39D8-1B5C-9410-92EF52E3F871}"/>
                    </a:ext>
                  </a:extLst>
                </p14:cNvPr>
                <p14:cNvContentPartPr/>
                <p14:nvPr/>
              </p14:nvContentPartPr>
              <p14:xfrm>
                <a:off x="3702000" y="4103445"/>
                <a:ext cx="217440" cy="516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2F98BA1-39D8-1B5C-9410-92EF52E3F87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93000" y="4094445"/>
                  <a:ext cx="23508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9256726-CA4D-F4AE-2A31-EBB595B9E512}"/>
                    </a:ext>
                  </a:extLst>
                </p14:cNvPr>
                <p14:cNvContentPartPr/>
                <p14:nvPr/>
              </p14:nvContentPartPr>
              <p14:xfrm>
                <a:off x="3794580" y="451056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9256726-CA4D-F4AE-2A31-EBB595B9E51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85580" y="45019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F71842B-FA01-47AB-108A-1FB77E0201B8}"/>
                    </a:ext>
                  </a:extLst>
                </p14:cNvPr>
                <p14:cNvContentPartPr/>
                <p14:nvPr/>
              </p14:nvContentPartPr>
              <p14:xfrm>
                <a:off x="3794580" y="454872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F71842B-FA01-47AB-108A-1FB77E0201B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85580" y="45400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39FEF97-281C-8137-2613-A76F1CA66BDD}"/>
                    </a:ext>
                  </a:extLst>
                </p14:cNvPr>
                <p14:cNvContentPartPr/>
                <p14:nvPr/>
              </p14:nvContentPartPr>
              <p14:xfrm>
                <a:off x="3878460" y="463260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39FEF97-281C-8137-2613-A76F1CA66BD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69460" y="46236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00BED6A-C50F-57BD-5374-033018DFC93D}"/>
                    </a:ext>
                  </a:extLst>
                </p14:cNvPr>
                <p14:cNvContentPartPr/>
                <p14:nvPr/>
              </p14:nvContentPartPr>
              <p14:xfrm>
                <a:off x="3977820" y="473160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00BED6A-C50F-57BD-5374-033018DFC9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68820" y="47226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D9C3D99-2763-4F2F-FF35-EADA047E1F07}"/>
                    </a:ext>
                  </a:extLst>
                </p14:cNvPr>
                <p14:cNvContentPartPr/>
                <p14:nvPr/>
              </p14:nvContentPartPr>
              <p14:xfrm>
                <a:off x="3909060" y="4678320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D9C3D99-2763-4F2F-FF35-EADA047E1F0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00060" y="4669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0EE9EA3-AFE8-7C7F-CFA9-40C6725E53FB}"/>
                    </a:ext>
                  </a:extLst>
                </p14:cNvPr>
                <p14:cNvContentPartPr/>
                <p14:nvPr/>
              </p14:nvContentPartPr>
              <p14:xfrm>
                <a:off x="4045860" y="4762200"/>
                <a:ext cx="180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0EE9EA3-AFE8-7C7F-CFA9-40C6725E53F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37220" y="4753200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3583863-792C-D4C6-7A9B-4280C5741197}"/>
                    </a:ext>
                  </a:extLst>
                </p14:cNvPr>
                <p14:cNvContentPartPr/>
                <p14:nvPr/>
              </p14:nvContentPartPr>
              <p14:xfrm>
                <a:off x="4152780" y="4830960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3583863-792C-D4C6-7A9B-4280C57411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43780" y="48219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00036F4-2961-F093-0B32-F71949C62D57}"/>
                    </a:ext>
                  </a:extLst>
                </p14:cNvPr>
                <p14:cNvContentPartPr/>
                <p14:nvPr/>
              </p14:nvContentPartPr>
              <p14:xfrm>
                <a:off x="4236300" y="4899000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00036F4-2961-F093-0B32-F71949C62D5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27660" y="48903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A1F249A-9401-14E4-4F6F-339A4C51FFD2}"/>
                    </a:ext>
                  </a:extLst>
                </p14:cNvPr>
                <p14:cNvContentPartPr/>
                <p14:nvPr/>
              </p14:nvContentPartPr>
              <p14:xfrm>
                <a:off x="4312980" y="4944720"/>
                <a:ext cx="144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A1F249A-9401-14E4-4F6F-339A4C51FFD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03980" y="4936080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8E38042-3BDA-CE42-59C3-9C8D3AF371AB}"/>
                    </a:ext>
                  </a:extLst>
                </p14:cNvPr>
                <p14:cNvContentPartPr/>
                <p14:nvPr/>
              </p14:nvContentPartPr>
              <p14:xfrm>
                <a:off x="4404060" y="4967760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8E38042-3BDA-CE42-59C3-9C8D3AF371A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95420" y="49591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4A7EB65-4AB0-CE47-65EA-78E897677962}"/>
                    </a:ext>
                  </a:extLst>
                </p14:cNvPr>
                <p14:cNvContentPartPr/>
                <p14:nvPr/>
              </p14:nvContentPartPr>
              <p14:xfrm>
                <a:off x="4449780" y="5021400"/>
                <a:ext cx="360" cy="1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4A7EB65-4AB0-CE47-65EA-78E89767796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41140" y="5012400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E5DFC37-D79C-03E0-44DC-40AD3B772949}"/>
                    </a:ext>
                  </a:extLst>
                </p14:cNvPr>
                <p14:cNvContentPartPr/>
                <p14:nvPr/>
              </p14:nvContentPartPr>
              <p14:xfrm>
                <a:off x="4495500" y="5059200"/>
                <a:ext cx="180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E5DFC37-D79C-03E0-44DC-40AD3B77294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86860" y="5050560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35AE553-9A33-D7FA-67E7-19312264D1DF}"/>
                    </a:ext>
                  </a:extLst>
                </p14:cNvPr>
                <p14:cNvContentPartPr/>
                <p14:nvPr/>
              </p14:nvContentPartPr>
              <p14:xfrm>
                <a:off x="4541580" y="5074320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35AE553-9A33-D7FA-67E7-19312264D1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32580" y="5065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AD89BA6-1673-5DE8-F638-354766DDEA1B}"/>
                    </a:ext>
                  </a:extLst>
                </p14:cNvPr>
                <p14:cNvContentPartPr/>
                <p14:nvPr/>
              </p14:nvContentPartPr>
              <p14:xfrm>
                <a:off x="4572180" y="5089440"/>
                <a:ext cx="468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AD89BA6-1673-5DE8-F638-354766DDEA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63180" y="5080800"/>
                  <a:ext cx="22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56071D4-1864-3F22-CD04-24B7645166ED}"/>
                    </a:ext>
                  </a:extLst>
                </p14:cNvPr>
                <p14:cNvContentPartPr/>
                <p14:nvPr/>
              </p14:nvContentPartPr>
              <p14:xfrm>
                <a:off x="4617540" y="5097360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56071D4-1864-3F22-CD04-24B7645166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08540" y="50887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2697EF3-8710-7462-1CAE-85AADAC77E51}"/>
                    </a:ext>
                  </a:extLst>
                </p14:cNvPr>
                <p14:cNvContentPartPr/>
                <p14:nvPr/>
              </p14:nvContentPartPr>
              <p14:xfrm>
                <a:off x="4663980" y="5122560"/>
                <a:ext cx="100800" cy="112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2697EF3-8710-7462-1CAE-85AADAC77E5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55340" y="5113560"/>
                  <a:ext cx="118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13A6B9B-B7CE-3757-1DAB-7ABE58635742}"/>
                    </a:ext>
                  </a:extLst>
                </p14:cNvPr>
                <p14:cNvContentPartPr/>
                <p14:nvPr/>
              </p14:nvContentPartPr>
              <p14:xfrm>
                <a:off x="4760460" y="5092680"/>
                <a:ext cx="86760" cy="156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13A6B9B-B7CE-3757-1DAB-7ABE586357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51820" y="5084040"/>
                  <a:ext cx="104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83F5507-08D6-D3CB-88B3-95535329B1F2}"/>
                    </a:ext>
                  </a:extLst>
                </p14:cNvPr>
                <p14:cNvContentPartPr/>
                <p14:nvPr/>
              </p14:nvContentPartPr>
              <p14:xfrm>
                <a:off x="4826340" y="5227320"/>
                <a:ext cx="95760" cy="92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83F5507-08D6-D3CB-88B3-95535329B1F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17700" y="5218320"/>
                  <a:ext cx="113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6AD3E83-CBD3-6FA6-AA6B-0945BB26E0BA}"/>
                    </a:ext>
                  </a:extLst>
                </p14:cNvPr>
                <p14:cNvContentPartPr/>
                <p14:nvPr/>
              </p14:nvContentPartPr>
              <p14:xfrm>
                <a:off x="4686300" y="5111760"/>
                <a:ext cx="105840" cy="68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6AD3E83-CBD3-6FA6-AA6B-0945BB26E0B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77300" y="5102760"/>
                  <a:ext cx="123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5EA3258-0BC5-4983-8E0B-93B4E30141B6}"/>
                    </a:ext>
                  </a:extLst>
                </p14:cNvPr>
                <p14:cNvContentPartPr/>
                <p14:nvPr/>
              </p14:nvContentPartPr>
              <p14:xfrm>
                <a:off x="3840300" y="4563840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5EA3258-0BC5-4983-8E0B-93B4E30141B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31300" y="45552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9A47BFC-7169-1C68-AFEC-BDC06B28DB7F}"/>
                    </a:ext>
                  </a:extLst>
                </p14:cNvPr>
                <p14:cNvContentPartPr/>
                <p14:nvPr/>
              </p14:nvContentPartPr>
              <p14:xfrm>
                <a:off x="3802140" y="4495440"/>
                <a:ext cx="360" cy="1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9A47BFC-7169-1C68-AFEC-BDC06B28DB7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93500" y="4486800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00D3E2F-2095-BCF7-F1F7-A677B7E89CFA}"/>
                  </a:ext>
                </a:extLst>
              </p14:cNvPr>
              <p14:cNvContentPartPr/>
              <p14:nvPr/>
            </p14:nvContentPartPr>
            <p14:xfrm>
              <a:off x="7795260" y="4063080"/>
              <a:ext cx="756360" cy="94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00D3E2F-2095-BCF7-F1F7-A677B7E89CF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786620" y="4054080"/>
                <a:ext cx="774000" cy="11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CAC341AE-9336-9EE4-3A91-61D71A617476}"/>
              </a:ext>
            </a:extLst>
          </p:cNvPr>
          <p:cNvGrpSpPr/>
          <p:nvPr/>
        </p:nvGrpSpPr>
        <p:grpSpPr>
          <a:xfrm>
            <a:off x="6143495" y="5269800"/>
            <a:ext cx="1695240" cy="1436040"/>
            <a:chOff x="6430860" y="5269800"/>
            <a:chExt cx="1695240" cy="143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57FD960-4474-CB0D-2D68-715F23D00FA3}"/>
                    </a:ext>
                  </a:extLst>
                </p14:cNvPr>
                <p14:cNvContentPartPr/>
                <p14:nvPr/>
              </p14:nvContentPartPr>
              <p14:xfrm>
                <a:off x="6430860" y="5269800"/>
                <a:ext cx="1695240" cy="1436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57FD960-4474-CB0D-2D68-715F23D00FA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422220" y="5260800"/>
                  <a:ext cx="1712880" cy="14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96" name="Ink 4095">
                  <a:extLst>
                    <a:ext uri="{FF2B5EF4-FFF2-40B4-BE49-F238E27FC236}">
                      <a16:creationId xmlns:a16="http://schemas.microsoft.com/office/drawing/2014/main" id="{FA5A5743-6819-8979-0E9C-16C32515BEBD}"/>
                    </a:ext>
                  </a:extLst>
                </p14:cNvPr>
                <p14:cNvContentPartPr/>
                <p14:nvPr/>
              </p14:nvContentPartPr>
              <p14:xfrm>
                <a:off x="6576300" y="6522240"/>
                <a:ext cx="15840" cy="71640"/>
              </p14:xfrm>
            </p:contentPart>
          </mc:Choice>
          <mc:Fallback xmlns="">
            <p:pic>
              <p:nvPicPr>
                <p:cNvPr id="4096" name="Ink 4095">
                  <a:extLst>
                    <a:ext uri="{FF2B5EF4-FFF2-40B4-BE49-F238E27FC236}">
                      <a16:creationId xmlns:a16="http://schemas.microsoft.com/office/drawing/2014/main" id="{FA5A5743-6819-8979-0E9C-16C32515BEB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67300" y="6513240"/>
                  <a:ext cx="33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97" name="Ink 4096">
                  <a:extLst>
                    <a:ext uri="{FF2B5EF4-FFF2-40B4-BE49-F238E27FC236}">
                      <a16:creationId xmlns:a16="http://schemas.microsoft.com/office/drawing/2014/main" id="{608CE654-25E7-BFDC-F794-4956DEB9F743}"/>
                    </a:ext>
                  </a:extLst>
                </p14:cNvPr>
                <p14:cNvContentPartPr/>
                <p14:nvPr/>
              </p14:nvContentPartPr>
              <p14:xfrm>
                <a:off x="6606540" y="6507120"/>
                <a:ext cx="18720" cy="30240"/>
              </p14:xfrm>
            </p:contentPart>
          </mc:Choice>
          <mc:Fallback xmlns="">
            <p:pic>
              <p:nvPicPr>
                <p:cNvPr id="4097" name="Ink 4096">
                  <a:extLst>
                    <a:ext uri="{FF2B5EF4-FFF2-40B4-BE49-F238E27FC236}">
                      <a16:creationId xmlns:a16="http://schemas.microsoft.com/office/drawing/2014/main" id="{608CE654-25E7-BFDC-F794-4956DEB9F7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97540" y="6498120"/>
                  <a:ext cx="36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099" name="Ink 4098">
                  <a:extLst>
                    <a:ext uri="{FF2B5EF4-FFF2-40B4-BE49-F238E27FC236}">
                      <a16:creationId xmlns:a16="http://schemas.microsoft.com/office/drawing/2014/main" id="{B94541B9-FCC8-72E7-A136-4E47C8C3ED4C}"/>
                    </a:ext>
                  </a:extLst>
                </p14:cNvPr>
                <p14:cNvContentPartPr/>
                <p14:nvPr/>
              </p14:nvContentPartPr>
              <p14:xfrm>
                <a:off x="6659820" y="6415680"/>
                <a:ext cx="23400" cy="102240"/>
              </p14:xfrm>
            </p:contentPart>
          </mc:Choice>
          <mc:Fallback xmlns="">
            <p:pic>
              <p:nvPicPr>
                <p:cNvPr id="4099" name="Ink 4098">
                  <a:extLst>
                    <a:ext uri="{FF2B5EF4-FFF2-40B4-BE49-F238E27FC236}">
                      <a16:creationId xmlns:a16="http://schemas.microsoft.com/office/drawing/2014/main" id="{B94541B9-FCC8-72E7-A136-4E47C8C3ED4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651180" y="6407040"/>
                  <a:ext cx="41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101" name="Ink 4100">
                  <a:extLst>
                    <a:ext uri="{FF2B5EF4-FFF2-40B4-BE49-F238E27FC236}">
                      <a16:creationId xmlns:a16="http://schemas.microsoft.com/office/drawing/2014/main" id="{98342E72-C4EA-453C-D4FC-8816A0090124}"/>
                    </a:ext>
                  </a:extLst>
                </p14:cNvPr>
                <p14:cNvContentPartPr/>
                <p14:nvPr/>
              </p14:nvContentPartPr>
              <p14:xfrm>
                <a:off x="6721020" y="6385080"/>
                <a:ext cx="34560" cy="115200"/>
              </p14:xfrm>
            </p:contentPart>
          </mc:Choice>
          <mc:Fallback xmlns="">
            <p:pic>
              <p:nvPicPr>
                <p:cNvPr id="4101" name="Ink 4100">
                  <a:extLst>
                    <a:ext uri="{FF2B5EF4-FFF2-40B4-BE49-F238E27FC236}">
                      <a16:creationId xmlns:a16="http://schemas.microsoft.com/office/drawing/2014/main" id="{98342E72-C4EA-453C-D4FC-8816A009012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12020" y="6376440"/>
                  <a:ext cx="52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03" name="Ink 4102">
                  <a:extLst>
                    <a:ext uri="{FF2B5EF4-FFF2-40B4-BE49-F238E27FC236}">
                      <a16:creationId xmlns:a16="http://schemas.microsoft.com/office/drawing/2014/main" id="{226500C7-5463-BAED-E097-864BC71B9F77}"/>
                    </a:ext>
                  </a:extLst>
                </p14:cNvPr>
                <p14:cNvContentPartPr/>
                <p14:nvPr/>
              </p14:nvContentPartPr>
              <p14:xfrm>
                <a:off x="6751260" y="6270600"/>
                <a:ext cx="55080" cy="123480"/>
              </p14:xfrm>
            </p:contentPart>
          </mc:Choice>
          <mc:Fallback xmlns="">
            <p:pic>
              <p:nvPicPr>
                <p:cNvPr id="4103" name="Ink 4102">
                  <a:extLst>
                    <a:ext uri="{FF2B5EF4-FFF2-40B4-BE49-F238E27FC236}">
                      <a16:creationId xmlns:a16="http://schemas.microsoft.com/office/drawing/2014/main" id="{226500C7-5463-BAED-E097-864BC71B9F7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42260" y="6261960"/>
                  <a:ext cx="72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104" name="Ink 4103">
                  <a:extLst>
                    <a:ext uri="{FF2B5EF4-FFF2-40B4-BE49-F238E27FC236}">
                      <a16:creationId xmlns:a16="http://schemas.microsoft.com/office/drawing/2014/main" id="{B1F5EBE9-27F2-2691-AB88-FD1479BC0F5E}"/>
                    </a:ext>
                  </a:extLst>
                </p14:cNvPr>
                <p14:cNvContentPartPr/>
                <p14:nvPr/>
              </p14:nvContentPartPr>
              <p14:xfrm>
                <a:off x="6804540" y="6156480"/>
                <a:ext cx="38160" cy="116280"/>
              </p14:xfrm>
            </p:contentPart>
          </mc:Choice>
          <mc:Fallback xmlns="">
            <p:pic>
              <p:nvPicPr>
                <p:cNvPr id="4104" name="Ink 4103">
                  <a:extLst>
                    <a:ext uri="{FF2B5EF4-FFF2-40B4-BE49-F238E27FC236}">
                      <a16:creationId xmlns:a16="http://schemas.microsoft.com/office/drawing/2014/main" id="{B1F5EBE9-27F2-2691-AB88-FD1479BC0F5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795900" y="6147840"/>
                  <a:ext cx="55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105" name="Ink 4104">
                  <a:extLst>
                    <a:ext uri="{FF2B5EF4-FFF2-40B4-BE49-F238E27FC236}">
                      <a16:creationId xmlns:a16="http://schemas.microsoft.com/office/drawing/2014/main" id="{03B91747-CEF3-A015-76A4-DAA0563FD83A}"/>
                    </a:ext>
                  </a:extLst>
                </p14:cNvPr>
                <p14:cNvContentPartPr/>
                <p14:nvPr/>
              </p14:nvContentPartPr>
              <p14:xfrm>
                <a:off x="6857820" y="5920320"/>
                <a:ext cx="69120" cy="313560"/>
              </p14:xfrm>
            </p:contentPart>
          </mc:Choice>
          <mc:Fallback xmlns="">
            <p:pic>
              <p:nvPicPr>
                <p:cNvPr id="4105" name="Ink 4104">
                  <a:extLst>
                    <a:ext uri="{FF2B5EF4-FFF2-40B4-BE49-F238E27FC236}">
                      <a16:creationId xmlns:a16="http://schemas.microsoft.com/office/drawing/2014/main" id="{03B91747-CEF3-A015-76A4-DAA0563FD83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849180" y="5911680"/>
                  <a:ext cx="867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106" name="Ink 4105">
                  <a:extLst>
                    <a:ext uri="{FF2B5EF4-FFF2-40B4-BE49-F238E27FC236}">
                      <a16:creationId xmlns:a16="http://schemas.microsoft.com/office/drawing/2014/main" id="{0F37A95C-3B13-9485-5D02-968697785F30}"/>
                    </a:ext>
                  </a:extLst>
                </p14:cNvPr>
                <p14:cNvContentPartPr/>
                <p14:nvPr/>
              </p14:nvContentPartPr>
              <p14:xfrm>
                <a:off x="6934140" y="5570040"/>
                <a:ext cx="88560" cy="586080"/>
              </p14:xfrm>
            </p:contentPart>
          </mc:Choice>
          <mc:Fallback xmlns="">
            <p:pic>
              <p:nvPicPr>
                <p:cNvPr id="4106" name="Ink 4105">
                  <a:extLst>
                    <a:ext uri="{FF2B5EF4-FFF2-40B4-BE49-F238E27FC236}">
                      <a16:creationId xmlns:a16="http://schemas.microsoft.com/office/drawing/2014/main" id="{0F37A95C-3B13-9485-5D02-968697785F3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925500" y="5561040"/>
                  <a:ext cx="10620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107" name="Ink 4106">
                  <a:extLst>
                    <a:ext uri="{FF2B5EF4-FFF2-40B4-BE49-F238E27FC236}">
                      <a16:creationId xmlns:a16="http://schemas.microsoft.com/office/drawing/2014/main" id="{AF835B53-51A1-E37B-9C4C-62ACD592BCB9}"/>
                    </a:ext>
                  </a:extLst>
                </p14:cNvPr>
                <p14:cNvContentPartPr/>
                <p14:nvPr/>
              </p14:nvContentPartPr>
              <p14:xfrm>
                <a:off x="7063380" y="5524320"/>
                <a:ext cx="68040" cy="469800"/>
              </p14:xfrm>
            </p:contentPart>
          </mc:Choice>
          <mc:Fallback xmlns="">
            <p:pic>
              <p:nvPicPr>
                <p:cNvPr id="4107" name="Ink 4106">
                  <a:extLst>
                    <a:ext uri="{FF2B5EF4-FFF2-40B4-BE49-F238E27FC236}">
                      <a16:creationId xmlns:a16="http://schemas.microsoft.com/office/drawing/2014/main" id="{AF835B53-51A1-E37B-9C4C-62ACD592BCB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054740" y="5515320"/>
                  <a:ext cx="8568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108" name="Ink 4107">
                  <a:extLst>
                    <a:ext uri="{FF2B5EF4-FFF2-40B4-BE49-F238E27FC236}">
                      <a16:creationId xmlns:a16="http://schemas.microsoft.com/office/drawing/2014/main" id="{B33EBD74-5AD3-8884-2EC4-13BB9D9179F9}"/>
                    </a:ext>
                  </a:extLst>
                </p14:cNvPr>
                <p14:cNvContentPartPr/>
                <p14:nvPr/>
              </p14:nvContentPartPr>
              <p14:xfrm>
                <a:off x="7200900" y="5463120"/>
                <a:ext cx="51480" cy="549360"/>
              </p14:xfrm>
            </p:contentPart>
          </mc:Choice>
          <mc:Fallback xmlns="">
            <p:pic>
              <p:nvPicPr>
                <p:cNvPr id="4108" name="Ink 4107">
                  <a:extLst>
                    <a:ext uri="{FF2B5EF4-FFF2-40B4-BE49-F238E27FC236}">
                      <a16:creationId xmlns:a16="http://schemas.microsoft.com/office/drawing/2014/main" id="{B33EBD74-5AD3-8884-2EC4-13BB9D9179F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191900" y="5454480"/>
                  <a:ext cx="6912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109" name="Ink 4108">
                  <a:extLst>
                    <a:ext uri="{FF2B5EF4-FFF2-40B4-BE49-F238E27FC236}">
                      <a16:creationId xmlns:a16="http://schemas.microsoft.com/office/drawing/2014/main" id="{CE4EC882-43C4-3CE6-20B7-D021DDE117CD}"/>
                    </a:ext>
                  </a:extLst>
                </p14:cNvPr>
                <p14:cNvContentPartPr/>
                <p14:nvPr/>
              </p14:nvContentPartPr>
              <p14:xfrm>
                <a:off x="7360740" y="5531520"/>
                <a:ext cx="54000" cy="420840"/>
              </p14:xfrm>
            </p:contentPart>
          </mc:Choice>
          <mc:Fallback xmlns="">
            <p:pic>
              <p:nvPicPr>
                <p:cNvPr id="4109" name="Ink 4108">
                  <a:extLst>
                    <a:ext uri="{FF2B5EF4-FFF2-40B4-BE49-F238E27FC236}">
                      <a16:creationId xmlns:a16="http://schemas.microsoft.com/office/drawing/2014/main" id="{CE4EC882-43C4-3CE6-20B7-D021DDE117C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351740" y="5522880"/>
                  <a:ext cx="7164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110" name="Ink 4109">
                  <a:extLst>
                    <a:ext uri="{FF2B5EF4-FFF2-40B4-BE49-F238E27FC236}">
                      <a16:creationId xmlns:a16="http://schemas.microsoft.com/office/drawing/2014/main" id="{6247B22B-B09B-0DF6-1249-A20AAC05E13D}"/>
                    </a:ext>
                  </a:extLst>
                </p14:cNvPr>
                <p14:cNvContentPartPr/>
                <p14:nvPr/>
              </p14:nvContentPartPr>
              <p14:xfrm>
                <a:off x="7482780" y="5539440"/>
                <a:ext cx="41760" cy="248400"/>
              </p14:xfrm>
            </p:contentPart>
          </mc:Choice>
          <mc:Fallback xmlns="">
            <p:pic>
              <p:nvPicPr>
                <p:cNvPr id="4110" name="Ink 4109">
                  <a:extLst>
                    <a:ext uri="{FF2B5EF4-FFF2-40B4-BE49-F238E27FC236}">
                      <a16:creationId xmlns:a16="http://schemas.microsoft.com/office/drawing/2014/main" id="{6247B22B-B09B-0DF6-1249-A20AAC05E13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474140" y="5530440"/>
                  <a:ext cx="59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111" name="Ink 4110">
                  <a:extLst>
                    <a:ext uri="{FF2B5EF4-FFF2-40B4-BE49-F238E27FC236}">
                      <a16:creationId xmlns:a16="http://schemas.microsoft.com/office/drawing/2014/main" id="{CF384C20-9A3B-595C-1DC7-5FC52F3A708E}"/>
                    </a:ext>
                  </a:extLst>
                </p14:cNvPr>
                <p14:cNvContentPartPr/>
                <p14:nvPr/>
              </p14:nvContentPartPr>
              <p14:xfrm>
                <a:off x="7596900" y="5501280"/>
                <a:ext cx="15840" cy="113400"/>
              </p14:xfrm>
            </p:contentPart>
          </mc:Choice>
          <mc:Fallback xmlns="">
            <p:pic>
              <p:nvPicPr>
                <p:cNvPr id="4111" name="Ink 4110">
                  <a:extLst>
                    <a:ext uri="{FF2B5EF4-FFF2-40B4-BE49-F238E27FC236}">
                      <a16:creationId xmlns:a16="http://schemas.microsoft.com/office/drawing/2014/main" id="{CF384C20-9A3B-595C-1DC7-5FC52F3A708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588260" y="5492640"/>
                  <a:ext cx="33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112" name="Ink 4111">
                  <a:extLst>
                    <a:ext uri="{FF2B5EF4-FFF2-40B4-BE49-F238E27FC236}">
                      <a16:creationId xmlns:a16="http://schemas.microsoft.com/office/drawing/2014/main" id="{AD493D39-B4B5-1192-9B52-F1EB4B0F5E01}"/>
                    </a:ext>
                  </a:extLst>
                </p14:cNvPr>
                <p14:cNvContentPartPr/>
                <p14:nvPr/>
              </p14:nvContentPartPr>
              <p14:xfrm>
                <a:off x="7734420" y="5493360"/>
                <a:ext cx="15120" cy="129960"/>
              </p14:xfrm>
            </p:contentPart>
          </mc:Choice>
          <mc:Fallback xmlns="">
            <p:pic>
              <p:nvPicPr>
                <p:cNvPr id="4112" name="Ink 4111">
                  <a:extLst>
                    <a:ext uri="{FF2B5EF4-FFF2-40B4-BE49-F238E27FC236}">
                      <a16:creationId xmlns:a16="http://schemas.microsoft.com/office/drawing/2014/main" id="{AD493D39-B4B5-1192-9B52-F1EB4B0F5E0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725420" y="5484720"/>
                  <a:ext cx="32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113" name="Ink 4112">
                  <a:extLst>
                    <a:ext uri="{FF2B5EF4-FFF2-40B4-BE49-F238E27FC236}">
                      <a16:creationId xmlns:a16="http://schemas.microsoft.com/office/drawing/2014/main" id="{E24B1032-2423-AE3E-327F-7F48BE8A2D7E}"/>
                    </a:ext>
                  </a:extLst>
                </p14:cNvPr>
                <p14:cNvContentPartPr/>
                <p14:nvPr/>
              </p14:nvContentPartPr>
              <p14:xfrm>
                <a:off x="7764660" y="5524320"/>
                <a:ext cx="20160" cy="32400"/>
              </p14:xfrm>
            </p:contentPart>
          </mc:Choice>
          <mc:Fallback xmlns="">
            <p:pic>
              <p:nvPicPr>
                <p:cNvPr id="4113" name="Ink 4112">
                  <a:extLst>
                    <a:ext uri="{FF2B5EF4-FFF2-40B4-BE49-F238E27FC236}">
                      <a16:creationId xmlns:a16="http://schemas.microsoft.com/office/drawing/2014/main" id="{E24B1032-2423-AE3E-327F-7F48BE8A2D7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755660" y="5515320"/>
                  <a:ext cx="37800" cy="5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02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Moments of a distribution function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F93D4-81C4-04EE-360F-46E8CDEC57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 mathematics, the </a:t>
            </a:r>
            <a:r>
              <a:rPr lang="en-US" i="1" dirty="0"/>
              <a:t>moments</a:t>
            </a:r>
            <a:r>
              <a:rPr lang="en-US" dirty="0"/>
              <a:t> of a function are </a:t>
            </a:r>
            <a:r>
              <a:rPr lang="en-US" i="1" dirty="0"/>
              <a:t>certain quantitative measures related to the shape of the function's graph</a:t>
            </a:r>
            <a:r>
              <a:rPr lang="en-US" dirty="0"/>
              <a:t>.</a:t>
            </a:r>
          </a:p>
          <a:p>
            <a:r>
              <a:rPr lang="en-US" dirty="0"/>
              <a:t>We will look at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/>
              <a:t>: Mean of random vector and random matrices. (Expectation)</a:t>
            </a:r>
          </a:p>
          <a:p>
            <a:pPr lvl="1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1800" dirty="0"/>
              <a:t>: Covariance matrix</a:t>
            </a:r>
          </a:p>
          <a:p>
            <a:pPr lvl="1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sz="1800" dirty="0"/>
              <a:t>: Correlation matrix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/>
              <a:t>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1800" dirty="0"/>
              <a:t> of multiple linear combinations.</a:t>
            </a:r>
            <a:endParaRPr lang="en-NO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081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Boston Housing Price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https://www.kaggle.com/code/andyxie/regression-with-r-boston-housing-price</a:t>
            </a:r>
            <a:endParaRPr lang="en-NO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F387B78-9D7E-8D44-98C1-0BD3A03424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50"/>
            <a:ext cx="11579001" cy="4434840"/>
          </a:xfrm>
        </p:spPr>
        <p:txBody>
          <a:bodyPr/>
          <a:lstStyle/>
          <a:p>
            <a:r>
              <a:rPr lang="en-US" dirty="0"/>
              <a:t>It is a database with information of areas around Boston city, and the median house prices. </a:t>
            </a:r>
          </a:p>
          <a:p>
            <a:r>
              <a:rPr lang="en-US" dirty="0"/>
              <a:t>There are many input features, but we’ll look at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crime rate in the region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a number of rooms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home owner’s 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housing price</a:t>
            </a:r>
            <a:endParaRPr lang="en-NO" sz="1800" dirty="0"/>
          </a:p>
        </p:txBody>
      </p:sp>
    </p:spTree>
    <p:extLst>
      <p:ext uri="{BB962C8B-B14F-4D97-AF65-F5344CB8AC3E}">
        <p14:creationId xmlns:p14="http://schemas.microsoft.com/office/powerpoint/2010/main" val="3952595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Boston Housing Price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https://www.kaggle.com/code/andyxie/regression-with-r-boston-housing-price</a:t>
            </a:r>
            <a:endParaRPr lang="en-NO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F387B78-9D7E-8D44-98C1-0BD3A03424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50"/>
            <a:ext cx="11579001" cy="4434840"/>
          </a:xfrm>
        </p:spPr>
        <p:txBody>
          <a:bodyPr/>
          <a:lstStyle/>
          <a:p>
            <a:r>
              <a:rPr lang="en-US" sz="1800" dirty="0"/>
              <a:t>{crime rate in the region, a number of rooms, home owner’s age, housing price}</a:t>
            </a:r>
            <a:endParaRPr lang="en-NO" sz="1800" dirty="0"/>
          </a:p>
          <a:p>
            <a:endParaRPr lang="en-NO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F2E1F2-2765-AABB-7DE2-2C0BA203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81" y="2270389"/>
            <a:ext cx="8407400" cy="3716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E08587-547F-E142-F8FA-DA4F8B708EB6}"/>
              </a:ext>
            </a:extLst>
          </p:cNvPr>
          <p:cNvSpPr txBox="1"/>
          <p:nvPr/>
        </p:nvSpPr>
        <p:spPr>
          <a:xfrm>
            <a:off x="7454899" y="4514334"/>
            <a:ext cx="35433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crim</a:t>
            </a:r>
            <a:r>
              <a:rPr lang="en-US" sz="1800" dirty="0"/>
              <a:t>: crime 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rm</a:t>
            </a:r>
            <a:r>
              <a:rPr lang="en-US" dirty="0"/>
              <a:t>: number of 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age</a:t>
            </a:r>
            <a:r>
              <a:rPr lang="en-US" dirty="0"/>
              <a:t>: home owner’s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medv</a:t>
            </a:r>
            <a:r>
              <a:rPr lang="en-US" dirty="0"/>
              <a:t>: housing price</a:t>
            </a:r>
          </a:p>
        </p:txBody>
      </p:sp>
    </p:spTree>
    <p:extLst>
      <p:ext uri="{BB962C8B-B14F-4D97-AF65-F5344CB8AC3E}">
        <p14:creationId xmlns:p14="http://schemas.microsoft.com/office/powerpoint/2010/main" val="1314269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1621-3653-B1D4-B78C-F574A5C6F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A845D-86A1-B7B4-C349-67F73B1C6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53397-0694-A7CA-0FF1-5081B6632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607E43-7DA2-B1C2-B4AF-2BF1661F432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b="80221"/>
          <a:stretch/>
        </p:blipFill>
        <p:spPr>
          <a:xfrm>
            <a:off x="6" y="936665"/>
            <a:ext cx="12191988" cy="113155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F8730-44D3-D624-FF02-7FD9F847155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2C35F720-114F-6926-0C07-2CE054E1C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28" b="2172"/>
          <a:stretch/>
        </p:blipFill>
        <p:spPr>
          <a:xfrm>
            <a:off x="0" y="2231369"/>
            <a:ext cx="12192000" cy="429074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9521-0077-7DC7-AE05-7D16843B771B}"/>
              </a:ext>
            </a:extLst>
          </p:cNvPr>
          <p:cNvCxnSpPr/>
          <p:nvPr/>
        </p:nvCxnSpPr>
        <p:spPr>
          <a:xfrm>
            <a:off x="1087821" y="3011213"/>
            <a:ext cx="97858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41A567-9695-DAE1-0694-9198F3DF6416}"/>
              </a:ext>
            </a:extLst>
          </p:cNvPr>
          <p:cNvCxnSpPr>
            <a:cxnSpLocks/>
          </p:cNvCxnSpPr>
          <p:nvPr/>
        </p:nvCxnSpPr>
        <p:spPr>
          <a:xfrm>
            <a:off x="1087821" y="3476298"/>
            <a:ext cx="5486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5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Boston Housing Price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https://www.kaggle.com/code/andyxie/regression-with-r-boston-housing-price</a:t>
            </a:r>
            <a:endParaRPr lang="en-NO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422CCD-468F-CAAA-D67A-9CDF28F1D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86" y="1762647"/>
            <a:ext cx="6946900" cy="43362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729C66-7CC4-0478-0103-5606511B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556" y="1889937"/>
            <a:ext cx="438150" cy="147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AE46A0-71B2-DDA7-95D1-0C1FF1B0D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099" y="1889937"/>
            <a:ext cx="438150" cy="1473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42EB63-A52E-6A28-2BC7-9F628548B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740" y="1889937"/>
            <a:ext cx="438150" cy="1473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402AF6-26AA-4B20-188A-523A375AE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311" y="1889937"/>
            <a:ext cx="438150" cy="147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6F3C51-9BE8-0609-60D6-BA9E6DA9B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81973" y="2471234"/>
            <a:ext cx="438150" cy="1473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D0641-8B8A-4A25-DFA8-FC8682A97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81973" y="3440757"/>
            <a:ext cx="438150" cy="1473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D5E331-9938-B216-4357-93688B975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81973" y="4410280"/>
            <a:ext cx="438150" cy="1473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BBFB90-7CE8-7BF8-B96A-5998A7263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81973" y="5379803"/>
            <a:ext cx="438150" cy="1473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10A89F-CB30-F65C-2C07-A7FD044ECC55}"/>
              </a:ext>
            </a:extLst>
          </p:cNvPr>
          <p:cNvSpPr txBox="1"/>
          <p:nvPr/>
        </p:nvSpPr>
        <p:spPr>
          <a:xfrm>
            <a:off x="2460049" y="1774750"/>
            <a:ext cx="1528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crime rate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CCA411-E081-3472-BF43-10FE8DE8C2CB}"/>
              </a:ext>
            </a:extLst>
          </p:cNvPr>
          <p:cNvSpPr txBox="1"/>
          <p:nvPr/>
        </p:nvSpPr>
        <p:spPr>
          <a:xfrm>
            <a:off x="3810252" y="1781281"/>
            <a:ext cx="19901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number of rooms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6006CD-D4B3-BAC6-9267-1459B602F22C}"/>
              </a:ext>
            </a:extLst>
          </p:cNvPr>
          <p:cNvSpPr txBox="1"/>
          <p:nvPr/>
        </p:nvSpPr>
        <p:spPr>
          <a:xfrm>
            <a:off x="5683638" y="1774750"/>
            <a:ext cx="1528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owner’s 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D1E9C9-8F0A-B2D8-046D-9D0B00EB05F3}"/>
              </a:ext>
            </a:extLst>
          </p:cNvPr>
          <p:cNvSpPr txBox="1"/>
          <p:nvPr/>
        </p:nvSpPr>
        <p:spPr>
          <a:xfrm>
            <a:off x="7256111" y="1774750"/>
            <a:ext cx="1528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housing price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3F5198-ABD0-7A1D-BDD9-3246B6BE5467}"/>
              </a:ext>
            </a:extLst>
          </p:cNvPr>
          <p:cNvSpPr txBox="1"/>
          <p:nvPr/>
        </p:nvSpPr>
        <p:spPr>
          <a:xfrm rot="5400000">
            <a:off x="8168900" y="2385038"/>
            <a:ext cx="1528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crime rate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A84DDF-2819-FEFC-749A-AA1A3CA1C4E5}"/>
              </a:ext>
            </a:extLst>
          </p:cNvPr>
          <p:cNvSpPr txBox="1"/>
          <p:nvPr/>
        </p:nvSpPr>
        <p:spPr>
          <a:xfrm rot="5400000">
            <a:off x="8061967" y="3228775"/>
            <a:ext cx="19901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number of </a:t>
            </a:r>
          </a:p>
          <a:p>
            <a:pPr algn="ctr"/>
            <a:r>
              <a:rPr lang="en-US" sz="1400" dirty="0"/>
              <a:t>rooms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D20D3C-74CD-1ABE-AE9A-22262AE365B0}"/>
              </a:ext>
            </a:extLst>
          </p:cNvPr>
          <p:cNvSpPr txBox="1"/>
          <p:nvPr/>
        </p:nvSpPr>
        <p:spPr>
          <a:xfrm rot="5400000">
            <a:off x="8292863" y="4208624"/>
            <a:ext cx="15283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owner’s</a:t>
            </a:r>
          </a:p>
          <a:p>
            <a:pPr algn="ctr"/>
            <a:r>
              <a:rPr lang="en-US" sz="1400" dirty="0"/>
              <a:t>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0A4AE1-4842-240A-AA09-A0B50D2632DC}"/>
              </a:ext>
            </a:extLst>
          </p:cNvPr>
          <p:cNvSpPr txBox="1"/>
          <p:nvPr/>
        </p:nvSpPr>
        <p:spPr>
          <a:xfrm rot="5400000">
            <a:off x="8292862" y="5178814"/>
            <a:ext cx="15283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housing 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price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189058-E16E-49CA-0884-870C1C9342F4}"/>
              </a:ext>
            </a:extLst>
          </p:cNvPr>
          <p:cNvSpPr/>
          <p:nvPr/>
        </p:nvSpPr>
        <p:spPr>
          <a:xfrm>
            <a:off x="1979023" y="4907464"/>
            <a:ext cx="7537268" cy="11687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9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Rules for means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9160D331-5843-675E-D26F-12210A4ADD6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sz="1800" dirty="0"/>
              </a:p>
              <a:p>
                <a:r>
                  <a:rPr lang="en-US" sz="1800" dirty="0"/>
                  <a:t>Given random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and random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br>
                  <a:rPr lang="en-US" sz="1800" b="1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</m:oMath>
                </a14:m>
                <a:endParaRPr lang="en-US" sz="1800" b="1" dirty="0"/>
              </a:p>
              <a:p>
                <a:pPr lvl="1"/>
                <a:r>
                  <a:rPr lang="en-US" i="1" dirty="0"/>
                  <a:t>Rules of vector/matrix addition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: number of samples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: number of covariates (input features)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9160D331-5843-675E-D26F-12210A4AD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77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9160D331-5843-675E-D26F-12210A4ADD6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927793"/>
                <a:ext cx="11579001" cy="5200650"/>
              </a:xfrm>
            </p:spPr>
            <p:txBody>
              <a:bodyPr/>
              <a:lstStyle/>
              <a:p>
                <a:r>
                  <a:rPr lang="en-US" dirty="0"/>
                  <a:t>Random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 and conformable constant matrices (scalar matrices)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𝑨𝑿𝑩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en-US" sz="1400" b="1" dirty="0"/>
              </a:p>
              <a:p>
                <a:r>
                  <a:rPr lang="en-US" dirty="0"/>
                  <a:t>Matrix multiplication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Proof: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sz="1800" dirty="0"/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𝑨𝑿𝑩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sz="1800" b="1" dirty="0">
                    <a:ea typeface="Cambria Math" panose="020405030504060302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is an element of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𝑨𝑿𝑩</m:t>
                    </m:r>
                  </m:oMath>
                </a14:m>
                <a:endParaRPr lang="en-US" sz="1800" b="1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𝑘𝑙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800" dirty="0"/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𝑘𝑙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800" dirty="0"/>
                  <a:t> </a:t>
                </a:r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9160D331-5843-675E-D26F-12210A4AD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927793"/>
                <a:ext cx="11579001" cy="5200650"/>
              </a:xfrm>
              <a:blipFill>
                <a:blip r:embed="rId2"/>
                <a:stretch>
                  <a:fillRect l="-369" b="-1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Matrix Multiplication in Java with Example Program - Scaler Topics">
            <a:extLst>
              <a:ext uri="{FF2B5EF4-FFF2-40B4-BE49-F238E27FC236}">
                <a16:creationId xmlns:a16="http://schemas.microsoft.com/office/drawing/2014/main" id="{F33E0AA0-F696-30F2-7769-82EB1CA49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" t="6893" r="7056" b="39767"/>
          <a:stretch/>
        </p:blipFill>
        <p:spPr bwMode="auto">
          <a:xfrm>
            <a:off x="2971801" y="2154589"/>
            <a:ext cx="4323522" cy="107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52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Q. What are the univariate analogue to the formula on the previous slide?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54765" y="1657350"/>
                <a:ext cx="11026610" cy="44348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b="0" i="0" dirty="0">
                    <a:latin typeface="+mj-lt"/>
                  </a:rPr>
                  <a:t> instead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+mj-lt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latin typeface="+mj-lt"/>
                  </a:rPr>
                  <a:t> are constants.</a:t>
                </a:r>
                <a:endParaRPr lang="en-US" sz="2000" b="0" i="0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0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000" b="0" dirty="0"/>
                  <a:t>What about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</m:oMath>
                </a14:m>
                <a:r>
                  <a:rPr lang="en-US" sz="2000" dirty="0">
                    <a:latin typeface="+mj-lt"/>
                  </a:rPr>
                  <a:t>?</a:t>
                </a:r>
                <a:br>
                  <a:rPr lang="en-US" sz="2000" dirty="0"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0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000" dirty="0">
                  <a:latin typeface="+mj-lt"/>
                </a:endParaRPr>
              </a:p>
              <a:p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54765" y="1657350"/>
                <a:ext cx="11026610" cy="4434840"/>
              </a:xfrm>
              <a:blipFill>
                <a:blip r:embed="rId2"/>
                <a:stretch>
                  <a:fillRect l="-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82859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Covariance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b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What’s the covariance called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?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C6A530-C1ED-2C24-E4F8-94BD02523BE1}"/>
                  </a:ext>
                </a:extLst>
              </p:cNvPr>
              <p:cNvSpPr txBox="1"/>
              <p:nvPr/>
            </p:nvSpPr>
            <p:spPr>
              <a:xfrm>
                <a:off x="3905490" y="3987667"/>
                <a:ext cx="15442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C6A530-C1ED-2C24-E4F8-94BD02523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90" y="3987667"/>
                <a:ext cx="1544227" cy="369332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317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 dirty="0"/>
          </a:p>
        </p:txBody>
      </p:sp>
      <p:pic>
        <p:nvPicPr>
          <p:cNvPr id="2052" name="Picture 4" descr="Covariance and Correlation Coefficient">
            <a:extLst>
              <a:ext uri="{FF2B5EF4-FFF2-40B4-BE49-F238E27FC236}">
                <a16:creationId xmlns:a16="http://schemas.microsoft.com/office/drawing/2014/main" id="{CBACC656-EEB0-B7A4-4A56-E19EE83C2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3" b="15864"/>
          <a:stretch/>
        </p:blipFill>
        <p:spPr bwMode="auto">
          <a:xfrm>
            <a:off x="437320" y="1610898"/>
            <a:ext cx="1928379" cy="15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ovariance and Correlation Coefficient">
            <a:extLst>
              <a:ext uri="{FF2B5EF4-FFF2-40B4-BE49-F238E27FC236}">
                <a16:creationId xmlns:a16="http://schemas.microsoft.com/office/drawing/2014/main" id="{7E2F250B-3091-BCE0-2835-27E16DAA8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3" b="15864"/>
          <a:stretch/>
        </p:blipFill>
        <p:spPr bwMode="auto">
          <a:xfrm>
            <a:off x="2526470" y="1610898"/>
            <a:ext cx="1928379" cy="15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EA365F-2E4D-1E8A-A53B-0188A097D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69" b="98077" l="8497" r="88889">
                        <a14:foregroundMark x1="25490" y1="78846" x2="41176" y2="42308"/>
                        <a14:foregroundMark x1="26144" y1="61538" x2="30065" y2="42308"/>
                        <a14:foregroundMark x1="36601" y1="46154" x2="53595" y2="55769"/>
                        <a14:foregroundMark x1="58170" y1="57692" x2="65359" y2="50000"/>
                        <a14:foregroundMark x1="69281" y1="46154" x2="74510" y2="40385"/>
                        <a14:foregroundMark x1="77124" y1="38462" x2="79739" y2="40385"/>
                        <a14:foregroundMark x1="81699" y1="40385" x2="84314" y2="48077"/>
                        <a14:foregroundMark x1="86928" y1="44231" x2="86928" y2="44231"/>
                        <a14:foregroundMark x1="82353" y1="51923" x2="71895" y2="63462"/>
                        <a14:foregroundMark x1="69935" y1="61538" x2="49020" y2="57692"/>
                        <a14:foregroundMark x1="47059" y1="57692" x2="31373" y2="50000"/>
                        <a14:foregroundMark x1="30065" y1="50000" x2="15033" y2="42308"/>
                        <a14:foregroundMark x1="14379" y1="40385" x2="14379" y2="40385"/>
                        <a14:foregroundMark x1="16340" y1="42308" x2="24837" y2="38462"/>
                        <a14:foregroundMark x1="25490" y1="38462" x2="27451" y2="32692"/>
                        <a14:foregroundMark x1="31373" y1="21154" x2="39869" y2="23077"/>
                        <a14:foregroundMark x1="41830" y1="23077" x2="50327" y2="28846"/>
                        <a14:foregroundMark x1="53595" y1="30769" x2="61438" y2="30769"/>
                        <a14:foregroundMark x1="62745" y1="28846" x2="67320" y2="28846"/>
                        <a14:foregroundMark x1="69935" y1="26923" x2="74510" y2="28846"/>
                        <a14:foregroundMark x1="78431" y1="26923" x2="83007" y2="28846"/>
                        <a14:foregroundMark x1="84967" y1="26923" x2="84967" y2="26923"/>
                        <a14:foregroundMark x1="85621" y1="28846" x2="84314" y2="42308"/>
                        <a14:foregroundMark x1="64706" y1="71154" x2="64706" y2="71154"/>
                        <a14:foregroundMark x1="65359" y1="78846" x2="71895" y2="80769"/>
                        <a14:foregroundMark x1="72549" y1="78846" x2="75163" y2="71154"/>
                        <a14:foregroundMark x1="75817" y1="67308" x2="62745" y2="82692"/>
                        <a14:foregroundMark x1="61438" y1="86538" x2="56209" y2="92308"/>
                        <a14:foregroundMark x1="53595" y1="94231" x2="45752" y2="98077"/>
                        <a14:foregroundMark x1="43137" y1="96154" x2="33987" y2="90385"/>
                        <a14:foregroundMark x1="29412" y1="84615" x2="20915" y2="78846"/>
                        <a14:foregroundMark x1="19608" y1="76923" x2="18954" y2="75000"/>
                        <a14:foregroundMark x1="18301" y1="73077" x2="16993" y2="69231"/>
                        <a14:foregroundMark x1="13725" y1="59615" x2="13725" y2="59615"/>
                        <a14:foregroundMark x1="13072" y1="57692" x2="13072" y2="57692"/>
                        <a14:foregroundMark x1="86928" y1="51923" x2="86928" y2="51923"/>
                        <a14:foregroundMark x1="88889" y1="50000" x2="88889" y2="50000"/>
                        <a14:foregroundMark x1="88889" y1="46154" x2="86928" y2="38462"/>
                        <a14:foregroundMark x1="16340" y1="42308" x2="15033" y2="51923"/>
                        <a14:foregroundMark x1="14379" y1="57692" x2="12418" y2="69231"/>
                        <a14:foregroundMark x1="12418" y1="69231" x2="12418" y2="69231"/>
                        <a14:foregroundMark x1="8497" y1="55769" x2="10458" y2="6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04190">
            <a:off x="2728735" y="2014806"/>
            <a:ext cx="1773540" cy="362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B0F366-4381-2188-6F31-62A9272441EE}"/>
                  </a:ext>
                </a:extLst>
              </p:cNvPr>
              <p:cNvSpPr txBox="1"/>
              <p:nvPr/>
            </p:nvSpPr>
            <p:spPr>
              <a:xfrm>
                <a:off x="554581" y="3227048"/>
                <a:ext cx="19283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B0F366-4381-2188-6F31-62A927244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81" y="3227048"/>
                <a:ext cx="19283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34745A-0E31-BDA2-FCD0-FC3D62EB020E}"/>
                  </a:ext>
                </a:extLst>
              </p:cNvPr>
              <p:cNvSpPr txBox="1"/>
              <p:nvPr/>
            </p:nvSpPr>
            <p:spPr>
              <a:xfrm>
                <a:off x="2795595" y="3227048"/>
                <a:ext cx="19283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34745A-0E31-BDA2-FCD0-FC3D62EB0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595" y="3227048"/>
                <a:ext cx="192838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073DB7-96B2-62B1-5131-E216F2F8FE11}"/>
              </a:ext>
            </a:extLst>
          </p:cNvPr>
          <p:cNvSpPr txBox="1"/>
          <p:nvPr/>
        </p:nvSpPr>
        <p:spPr>
          <a:xfrm>
            <a:off x="6784849" y="836409"/>
            <a:ext cx="5407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/>
              <a:t>NB! The </a:t>
            </a:r>
            <a:r>
              <a:rPr lang="en-US" sz="2400" dirty="0" err="1"/>
              <a:t>cov</a:t>
            </a:r>
            <a:r>
              <a:rPr lang="en-US" sz="2400" dirty="0"/>
              <a:t> values are not exact but approximate for the example purpose.</a:t>
            </a:r>
          </a:p>
        </p:txBody>
      </p:sp>
      <p:pic>
        <p:nvPicPr>
          <p:cNvPr id="23" name="Picture 4" descr="Covariance and Correlation Coefficient">
            <a:extLst>
              <a:ext uri="{FF2B5EF4-FFF2-40B4-BE49-F238E27FC236}">
                <a16:creationId xmlns:a16="http://schemas.microsoft.com/office/drawing/2014/main" id="{CB90BDEC-74BE-ECCB-272F-6DBF0C20D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3" b="15864"/>
          <a:stretch/>
        </p:blipFill>
        <p:spPr bwMode="auto">
          <a:xfrm>
            <a:off x="437320" y="4081030"/>
            <a:ext cx="1928379" cy="15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ovariance and Correlation Coefficient">
            <a:extLst>
              <a:ext uri="{FF2B5EF4-FFF2-40B4-BE49-F238E27FC236}">
                <a16:creationId xmlns:a16="http://schemas.microsoft.com/office/drawing/2014/main" id="{110471C5-BCBA-6390-B881-9DFD4014E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3" b="15864"/>
          <a:stretch/>
        </p:blipFill>
        <p:spPr bwMode="auto">
          <a:xfrm>
            <a:off x="2526470" y="4081030"/>
            <a:ext cx="1928379" cy="15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77C9ED-068C-E3ED-9969-935C5AD5F72F}"/>
                  </a:ext>
                </a:extLst>
              </p:cNvPr>
              <p:cNvSpPr txBox="1"/>
              <p:nvPr/>
            </p:nvSpPr>
            <p:spPr>
              <a:xfrm>
                <a:off x="554581" y="5697180"/>
                <a:ext cx="19283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77C9ED-068C-E3ED-9969-935C5AD5F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81" y="5697180"/>
                <a:ext cx="19283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80B656-4B78-6C1D-4FB2-751CF1AC2DA5}"/>
                  </a:ext>
                </a:extLst>
              </p:cNvPr>
              <p:cNvSpPr txBox="1"/>
              <p:nvPr/>
            </p:nvSpPr>
            <p:spPr>
              <a:xfrm>
                <a:off x="2795595" y="5697180"/>
                <a:ext cx="19283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80B656-4B78-6C1D-4FB2-751CF1AC2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595" y="5697180"/>
                <a:ext cx="192838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82B91A0D-6B2B-2BEE-C385-C2A9D4764B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201" y="4475288"/>
            <a:ext cx="946741" cy="6455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4910A8E-A081-6C70-3CE7-924FB8F33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69" b="98077" l="8497" r="88889">
                        <a14:foregroundMark x1="25490" y1="78846" x2="41176" y2="42308"/>
                        <a14:foregroundMark x1="26144" y1="61538" x2="30065" y2="42308"/>
                        <a14:foregroundMark x1="36601" y1="46154" x2="53595" y2="55769"/>
                        <a14:foregroundMark x1="58170" y1="57692" x2="65359" y2="50000"/>
                        <a14:foregroundMark x1="69281" y1="46154" x2="74510" y2="40385"/>
                        <a14:foregroundMark x1="77124" y1="38462" x2="79739" y2="40385"/>
                        <a14:foregroundMark x1="81699" y1="40385" x2="84314" y2="48077"/>
                        <a14:foregroundMark x1="86928" y1="44231" x2="86928" y2="44231"/>
                        <a14:foregroundMark x1="82353" y1="51923" x2="71895" y2="63462"/>
                        <a14:foregroundMark x1="69935" y1="61538" x2="49020" y2="57692"/>
                        <a14:foregroundMark x1="47059" y1="57692" x2="31373" y2="50000"/>
                        <a14:foregroundMark x1="30065" y1="50000" x2="15033" y2="42308"/>
                        <a14:foregroundMark x1="14379" y1="40385" x2="14379" y2="40385"/>
                        <a14:foregroundMark x1="16340" y1="42308" x2="24837" y2="38462"/>
                        <a14:foregroundMark x1="25490" y1="38462" x2="27451" y2="32692"/>
                        <a14:foregroundMark x1="31373" y1="21154" x2="39869" y2="23077"/>
                        <a14:foregroundMark x1="41830" y1="23077" x2="50327" y2="28846"/>
                        <a14:foregroundMark x1="53595" y1="30769" x2="61438" y2="30769"/>
                        <a14:foregroundMark x1="62745" y1="28846" x2="67320" y2="28846"/>
                        <a14:foregroundMark x1="69935" y1="26923" x2="74510" y2="28846"/>
                        <a14:foregroundMark x1="78431" y1="26923" x2="83007" y2="28846"/>
                        <a14:foregroundMark x1="84967" y1="26923" x2="84967" y2="26923"/>
                        <a14:foregroundMark x1="85621" y1="28846" x2="84314" y2="42308"/>
                        <a14:foregroundMark x1="64706" y1="71154" x2="64706" y2="71154"/>
                        <a14:foregroundMark x1="65359" y1="78846" x2="71895" y2="80769"/>
                        <a14:foregroundMark x1="72549" y1="78846" x2="75163" y2="71154"/>
                        <a14:foregroundMark x1="75817" y1="67308" x2="62745" y2="82692"/>
                        <a14:foregroundMark x1="61438" y1="86538" x2="56209" y2="92308"/>
                        <a14:foregroundMark x1="53595" y1="94231" x2="45752" y2="98077"/>
                        <a14:foregroundMark x1="43137" y1="96154" x2="33987" y2="90385"/>
                        <a14:foregroundMark x1="29412" y1="84615" x2="20915" y2="78846"/>
                        <a14:foregroundMark x1="19608" y1="76923" x2="18954" y2="75000"/>
                        <a14:foregroundMark x1="18301" y1="73077" x2="16993" y2="69231"/>
                        <a14:foregroundMark x1="13725" y1="59615" x2="13725" y2="59615"/>
                        <a14:foregroundMark x1="13072" y1="57692" x2="13072" y2="57692"/>
                        <a14:foregroundMark x1="86928" y1="51923" x2="86928" y2="51923"/>
                        <a14:foregroundMark x1="88889" y1="50000" x2="88889" y2="50000"/>
                        <a14:foregroundMark x1="88889" y1="46154" x2="86928" y2="38462"/>
                        <a14:foregroundMark x1="16340" y1="42308" x2="15033" y2="51923"/>
                        <a14:foregroundMark x1="14379" y1="57692" x2="12418" y2="69231"/>
                        <a14:foregroundMark x1="12418" y1="69231" x2="12418" y2="69231"/>
                        <a14:foregroundMark x1="8497" y1="55769" x2="10458" y2="6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257992">
            <a:off x="846467" y="4669270"/>
            <a:ext cx="988216" cy="3621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FAF3637-0A85-774D-1871-35E5F809EF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42134" y="4475288"/>
            <a:ext cx="946741" cy="6455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99E5198-DFB5-94E2-ABB0-F57EC24A1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69" b="98077" l="8497" r="88889">
                        <a14:foregroundMark x1="25490" y1="78846" x2="41176" y2="42308"/>
                        <a14:foregroundMark x1="26144" y1="61538" x2="30065" y2="42308"/>
                        <a14:foregroundMark x1="36601" y1="46154" x2="53595" y2="55769"/>
                        <a14:foregroundMark x1="58170" y1="57692" x2="65359" y2="50000"/>
                        <a14:foregroundMark x1="69281" y1="46154" x2="74510" y2="40385"/>
                        <a14:foregroundMark x1="77124" y1="38462" x2="79739" y2="40385"/>
                        <a14:foregroundMark x1="81699" y1="40385" x2="84314" y2="48077"/>
                        <a14:foregroundMark x1="86928" y1="44231" x2="86928" y2="44231"/>
                        <a14:foregroundMark x1="82353" y1="51923" x2="71895" y2="63462"/>
                        <a14:foregroundMark x1="69935" y1="61538" x2="49020" y2="57692"/>
                        <a14:foregroundMark x1="47059" y1="57692" x2="31373" y2="50000"/>
                        <a14:foregroundMark x1="30065" y1="50000" x2="15033" y2="42308"/>
                        <a14:foregroundMark x1="14379" y1="40385" x2="14379" y2="40385"/>
                        <a14:foregroundMark x1="16340" y1="42308" x2="24837" y2="38462"/>
                        <a14:foregroundMark x1="25490" y1="38462" x2="27451" y2="32692"/>
                        <a14:foregroundMark x1="31373" y1="21154" x2="39869" y2="23077"/>
                        <a14:foregroundMark x1="41830" y1="23077" x2="50327" y2="28846"/>
                        <a14:foregroundMark x1="53595" y1="30769" x2="61438" y2="30769"/>
                        <a14:foregroundMark x1="62745" y1="28846" x2="67320" y2="28846"/>
                        <a14:foregroundMark x1="69935" y1="26923" x2="74510" y2="28846"/>
                        <a14:foregroundMark x1="78431" y1="26923" x2="83007" y2="28846"/>
                        <a14:foregroundMark x1="84967" y1="26923" x2="84967" y2="26923"/>
                        <a14:foregroundMark x1="85621" y1="28846" x2="84314" y2="42308"/>
                        <a14:foregroundMark x1="64706" y1="71154" x2="64706" y2="71154"/>
                        <a14:foregroundMark x1="65359" y1="78846" x2="71895" y2="80769"/>
                        <a14:foregroundMark x1="72549" y1="78846" x2="75163" y2="71154"/>
                        <a14:foregroundMark x1="75817" y1="67308" x2="62745" y2="82692"/>
                        <a14:foregroundMark x1="61438" y1="86538" x2="56209" y2="92308"/>
                        <a14:foregroundMark x1="53595" y1="94231" x2="45752" y2="98077"/>
                        <a14:foregroundMark x1="43137" y1="96154" x2="33987" y2="90385"/>
                        <a14:foregroundMark x1="29412" y1="84615" x2="20915" y2="78846"/>
                        <a14:foregroundMark x1="19608" y1="76923" x2="18954" y2="75000"/>
                        <a14:foregroundMark x1="18301" y1="73077" x2="16993" y2="69231"/>
                        <a14:foregroundMark x1="13725" y1="59615" x2="13725" y2="59615"/>
                        <a14:foregroundMark x1="13072" y1="57692" x2="13072" y2="57692"/>
                        <a14:foregroundMark x1="86928" y1="51923" x2="86928" y2="51923"/>
                        <a14:foregroundMark x1="88889" y1="50000" x2="88889" y2="50000"/>
                        <a14:foregroundMark x1="88889" y1="46154" x2="86928" y2="38462"/>
                        <a14:foregroundMark x1="16340" y1="42308" x2="15033" y2="51923"/>
                        <a14:foregroundMark x1="14379" y1="57692" x2="12418" y2="69231"/>
                        <a14:foregroundMark x1="12418" y1="69231" x2="12418" y2="69231"/>
                        <a14:foregroundMark x1="8497" y1="55769" x2="10458" y2="6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063237">
            <a:off x="2708856" y="4590590"/>
            <a:ext cx="1773540" cy="362192"/>
          </a:xfrm>
          <a:prstGeom prst="rect">
            <a:avLst/>
          </a:prstGeom>
        </p:spPr>
      </p:pic>
      <p:pic>
        <p:nvPicPr>
          <p:cNvPr id="36" name="Picture 4" descr="Covariance and Correlation Coefficient">
            <a:extLst>
              <a:ext uri="{FF2B5EF4-FFF2-40B4-BE49-F238E27FC236}">
                <a16:creationId xmlns:a16="http://schemas.microsoft.com/office/drawing/2014/main" id="{CF44C9E5-FC1D-033B-965B-681AB4D5D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r="32551" b="15864"/>
          <a:stretch/>
        </p:blipFill>
        <p:spPr bwMode="auto">
          <a:xfrm>
            <a:off x="7368425" y="2872687"/>
            <a:ext cx="1928379" cy="15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7C8415-0CA5-3AFD-31F5-48A3A373F24B}"/>
                  </a:ext>
                </a:extLst>
              </p:cNvPr>
              <p:cNvSpPr txBox="1"/>
              <p:nvPr/>
            </p:nvSpPr>
            <p:spPr>
              <a:xfrm>
                <a:off x="7455748" y="4488837"/>
                <a:ext cx="19283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7C8415-0CA5-3AFD-31F5-48A3A373F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748" y="4488837"/>
                <a:ext cx="192838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134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75" y="1109249"/>
            <a:ext cx="6466174" cy="365125"/>
          </a:xfrm>
        </p:spPr>
        <p:txBody>
          <a:bodyPr/>
          <a:lstStyle/>
          <a:p>
            <a:r>
              <a:rPr lang="en-US" dirty="0"/>
              <a:t>Variance-covariance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3" y="1657350"/>
                <a:ext cx="11579001" cy="4434840"/>
              </a:xfrm>
            </p:spPr>
            <p:txBody>
              <a:bodyPr/>
              <a:lstStyle/>
              <a:p>
                <a:r>
                  <a:rPr lang="en-US" dirty="0"/>
                  <a:t>Variance-covariance matrix </a:t>
                </a:r>
                <a14:m>
                  <m:oMath xmlns:m="http://schemas.openxmlformats.org/officeDocument/2006/math">
                    <m:r>
                      <a:rPr lang="el-G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;</a:t>
                </a:r>
                <a:r>
                  <a:rPr lang="en-US" i="1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random matrix (instead of random vector)</a:t>
                </a:r>
              </a:p>
              <a:p>
                <a14:m>
                  <m:oMath xmlns:m="http://schemas.openxmlformats.org/officeDocument/2006/math">
                    <m:r>
                      <a:rPr lang="el-G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3" y="1657350"/>
                <a:ext cx="11579001" cy="4434840"/>
              </a:xfrm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545F13-71F3-3BE8-56A7-9A5669D4A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99" y="3392170"/>
            <a:ext cx="3524250" cy="1933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9B20307-9205-A345-5538-52E5F2429C0C}"/>
                  </a:ext>
                </a:extLst>
              </p14:cNvPr>
              <p14:cNvContentPartPr/>
              <p14:nvPr/>
            </p14:nvContentPartPr>
            <p14:xfrm>
              <a:off x="1339576" y="3427701"/>
              <a:ext cx="2698200" cy="1881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9B20307-9205-A345-5538-52E5F2429C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0936" y="3418701"/>
                <a:ext cx="2715840" cy="18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00A3781-DC12-9586-EBB9-77EA82B16358}"/>
                  </a:ext>
                </a:extLst>
              </p14:cNvPr>
              <p14:cNvContentPartPr/>
              <p14:nvPr/>
            </p14:nvContentPartPr>
            <p14:xfrm>
              <a:off x="3925816" y="5197821"/>
              <a:ext cx="686520" cy="222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00A3781-DC12-9586-EBB9-77EA82B163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7176" y="5188821"/>
                <a:ext cx="7041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A787409-79B2-32D5-6397-B1C3416180D5}"/>
                  </a:ext>
                </a:extLst>
              </p14:cNvPr>
              <p14:cNvContentPartPr/>
              <p14:nvPr/>
            </p14:nvContentPartPr>
            <p14:xfrm>
              <a:off x="2094856" y="3446781"/>
              <a:ext cx="2000880" cy="1304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A787409-79B2-32D5-6397-B1C3416180D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85856" y="3438141"/>
                <a:ext cx="2018520" cy="13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4850447-D490-3AB1-B2E0-16817C465CEB}"/>
                  </a:ext>
                </a:extLst>
              </p14:cNvPr>
              <p14:cNvContentPartPr/>
              <p14:nvPr/>
            </p14:nvContentPartPr>
            <p14:xfrm>
              <a:off x="1371256" y="3935661"/>
              <a:ext cx="2218320" cy="1373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4850447-D490-3AB1-B2E0-16817C465CE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62256" y="3926661"/>
                <a:ext cx="2235960" cy="139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BF259A2-AE0A-7C7B-429F-DE98DA383077}"/>
              </a:ext>
            </a:extLst>
          </p:cNvPr>
          <p:cNvGrpSpPr/>
          <p:nvPr/>
        </p:nvGrpSpPr>
        <p:grpSpPr>
          <a:xfrm>
            <a:off x="3309496" y="4184061"/>
            <a:ext cx="1302840" cy="1083240"/>
            <a:chOff x="3309496" y="4184061"/>
            <a:chExt cx="1573200" cy="10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70942EC-6ADA-67B0-6763-9146CEF2DD0B}"/>
                    </a:ext>
                  </a:extLst>
                </p14:cNvPr>
                <p14:cNvContentPartPr/>
                <p14:nvPr/>
              </p14:nvContentPartPr>
              <p14:xfrm>
                <a:off x="4089433" y="4242381"/>
                <a:ext cx="718381" cy="57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70942EC-6ADA-67B0-6763-9146CEF2DD0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79003" y="4233741"/>
                  <a:ext cx="739676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970544E-2506-9549-76DF-3822561FB9C7}"/>
                    </a:ext>
                  </a:extLst>
                </p14:cNvPr>
                <p14:cNvContentPartPr/>
                <p14:nvPr/>
              </p14:nvContentPartPr>
              <p14:xfrm>
                <a:off x="4761016" y="4184061"/>
                <a:ext cx="121680" cy="196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970544E-2506-9549-76DF-3822561FB9C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50152" y="4175421"/>
                  <a:ext cx="142974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FA91572-2F18-94B9-09FF-2CA5874FC850}"/>
                    </a:ext>
                  </a:extLst>
                </p14:cNvPr>
                <p14:cNvContentPartPr/>
                <p14:nvPr/>
              </p14:nvContentPartPr>
              <p14:xfrm>
                <a:off x="3309496" y="4394661"/>
                <a:ext cx="1536120" cy="872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FA91572-2F18-94B9-09FF-2CA5874FC8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98629" y="4386021"/>
                  <a:ext cx="1557419" cy="890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7B7B34-047E-696B-2452-842D20AC0494}"/>
              </a:ext>
            </a:extLst>
          </p:cNvPr>
          <p:cNvSpPr txBox="1"/>
          <p:nvPr/>
        </p:nvSpPr>
        <p:spPr>
          <a:xfrm>
            <a:off x="4659415" y="4175562"/>
            <a:ext cx="226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covariance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7C154F-0DB0-9052-1AA8-840389B0B09F}"/>
              </a:ext>
            </a:extLst>
          </p:cNvPr>
          <p:cNvSpPr txBox="1"/>
          <p:nvPr/>
        </p:nvSpPr>
        <p:spPr>
          <a:xfrm>
            <a:off x="4708076" y="5259350"/>
            <a:ext cx="226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FAD8B1-DF19-58DE-C8DF-E8105FC57FD4}"/>
                  </a:ext>
                </a:extLst>
              </p:cNvPr>
              <p:cNvSpPr txBox="1"/>
              <p:nvPr/>
            </p:nvSpPr>
            <p:spPr>
              <a:xfrm>
                <a:off x="152876" y="4046989"/>
                <a:ext cx="8420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FAD8B1-DF19-58DE-C8DF-E8105FC57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76" y="4046989"/>
                <a:ext cx="842040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13">
                <a:extLst>
                  <a:ext uri="{FF2B5EF4-FFF2-40B4-BE49-F238E27FC236}">
                    <a16:creationId xmlns:a16="http://schemas.microsoft.com/office/drawing/2014/main" id="{25AC2A4B-9A94-E1B7-E879-E96B09D0CB3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17348267"/>
                  </p:ext>
                </p:extLst>
              </p:nvPr>
            </p:nvGraphicFramePr>
            <p:xfrm>
              <a:off x="7719179" y="3693749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13">
                <a:extLst>
                  <a:ext uri="{FF2B5EF4-FFF2-40B4-BE49-F238E27FC236}">
                    <a16:creationId xmlns:a16="http://schemas.microsoft.com/office/drawing/2014/main" id="{25AC2A4B-9A94-E1B7-E879-E96B09D0CB3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17348267"/>
                  </p:ext>
                </p:extLst>
              </p:nvPr>
            </p:nvGraphicFramePr>
            <p:xfrm>
              <a:off x="7719179" y="3693749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1351" t="-1493" r="-300000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102740" t="-1493" r="-204110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200000" t="-1493" r="-101351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304110" t="-1493" r="-2740" b="-3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1351" t="-100000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102740" t="-100000" r="-20411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200000" t="-100000" r="-10135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304110" t="-100000" r="-274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1351" t="-202985" r="-300000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102740" t="-202985" r="-204110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200000" t="-202985" r="-101351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304110" t="-202985" r="-2740" b="-1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1351" t="-302985" r="-30000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102740" t="-302985" r="-20411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200000" t="-302985" r="-101351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304110" t="-302985" r="-2740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13">
                <a:extLst>
                  <a:ext uri="{FF2B5EF4-FFF2-40B4-BE49-F238E27FC236}">
                    <a16:creationId xmlns:a16="http://schemas.microsoft.com/office/drawing/2014/main" id="{42A5AB3A-578E-79BC-2AD7-A7D06A229F8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12800369"/>
                  </p:ext>
                </p:extLst>
              </p:nvPr>
            </p:nvGraphicFramePr>
            <p:xfrm>
              <a:off x="9927610" y="3693749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13">
                <a:extLst>
                  <a:ext uri="{FF2B5EF4-FFF2-40B4-BE49-F238E27FC236}">
                    <a16:creationId xmlns:a16="http://schemas.microsoft.com/office/drawing/2014/main" id="{42A5AB3A-578E-79BC-2AD7-A7D06A229F8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12800369"/>
                  </p:ext>
                </p:extLst>
              </p:nvPr>
            </p:nvGraphicFramePr>
            <p:xfrm>
              <a:off x="9927610" y="3693749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1351" t="-1493" r="-300000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102740" t="-1493" r="-204110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1351" t="-100000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102740" t="-100000" r="-20411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1351" t="-202985" r="-300000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102740" t="-202985" r="-204110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1351" t="-302985" r="-30000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0"/>
                          <a:stretch>
                            <a:fillRect l="-102740" t="-302985" r="-20411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517FE2-FC89-39FD-70E0-1EE4B07684B0}"/>
                  </a:ext>
                </a:extLst>
              </p:cNvPr>
              <p:cNvSpPr txBox="1"/>
              <p:nvPr/>
            </p:nvSpPr>
            <p:spPr>
              <a:xfrm>
                <a:off x="11448794" y="3469289"/>
                <a:ext cx="7863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517FE2-FC89-39FD-70E0-1EE4B0768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8794" y="3469289"/>
                <a:ext cx="78638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78880A-A47E-7B19-C250-69075297FC78}"/>
                  </a:ext>
                </a:extLst>
              </p:cNvPr>
              <p:cNvSpPr txBox="1"/>
              <p:nvPr/>
            </p:nvSpPr>
            <p:spPr>
              <a:xfrm>
                <a:off x="7261979" y="3653955"/>
                <a:ext cx="457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78880A-A47E-7B19-C250-69075297F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79" y="3653955"/>
                <a:ext cx="457200" cy="369332"/>
              </a:xfrm>
              <a:prstGeom prst="rect">
                <a:avLst/>
              </a:prstGeom>
              <a:blipFill>
                <a:blip r:embed="rId2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68F0B0-EA4A-B5BA-DA86-27981FD723CC}"/>
                  </a:ext>
                </a:extLst>
              </p:cNvPr>
              <p:cNvSpPr txBox="1"/>
              <p:nvPr/>
            </p:nvSpPr>
            <p:spPr>
              <a:xfrm>
                <a:off x="9927610" y="3284623"/>
                <a:ext cx="457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68F0B0-EA4A-B5BA-DA86-27981FD72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7610" y="3284623"/>
                <a:ext cx="457200" cy="369332"/>
              </a:xfrm>
              <a:prstGeom prst="rect">
                <a:avLst/>
              </a:prstGeom>
              <a:blipFill>
                <a:blip r:embed="rId2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CE9E18D-5427-1115-CFD8-1DD67B3F7A1E}"/>
                  </a:ext>
                </a:extLst>
              </p:cNvPr>
              <p:cNvSpPr txBox="1"/>
              <p:nvPr/>
            </p:nvSpPr>
            <p:spPr>
              <a:xfrm>
                <a:off x="10363544" y="3284623"/>
                <a:ext cx="457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CE9E18D-5427-1115-CFD8-1DD67B3F7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544" y="3284623"/>
                <a:ext cx="457200" cy="369332"/>
              </a:xfrm>
              <a:prstGeom prst="rect">
                <a:avLst/>
              </a:prstGeom>
              <a:blipFill>
                <a:blip r:embed="rId2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104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Variance-covariance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-4126" y="6418609"/>
            <a:ext cx="12192000" cy="365125"/>
          </a:xfrm>
        </p:spPr>
        <p:txBody>
          <a:bodyPr/>
          <a:lstStyle/>
          <a:p>
            <a:endParaRPr lang="en-NO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8AD4E34-BEA6-0217-A9DD-2EE40716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904" y="4897034"/>
            <a:ext cx="4567800" cy="18867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74C1B90-6194-B042-9BBA-274FD34F4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" t="-568" r="-767" b="-13"/>
          <a:stretch/>
        </p:blipFill>
        <p:spPr>
          <a:xfrm>
            <a:off x="302374" y="2541908"/>
            <a:ext cx="5387009" cy="331574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0281B4B-095A-9501-7281-97B4D8DBCC54}"/>
              </a:ext>
            </a:extLst>
          </p:cNvPr>
          <p:cNvSpPr txBox="1"/>
          <p:nvPr/>
        </p:nvSpPr>
        <p:spPr>
          <a:xfrm>
            <a:off x="631417" y="1883738"/>
            <a:ext cx="9497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crime</a:t>
            </a:r>
          </a:p>
          <a:p>
            <a:pPr algn="ctr"/>
            <a:r>
              <a:rPr lang="en-US" sz="1400" dirty="0"/>
              <a:t>rate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712A4D-AB43-8CD4-5743-9A0E37E0BEA5}"/>
              </a:ext>
            </a:extLst>
          </p:cNvPr>
          <p:cNvSpPr txBox="1"/>
          <p:nvPr/>
        </p:nvSpPr>
        <p:spPr>
          <a:xfrm>
            <a:off x="1752977" y="1885109"/>
            <a:ext cx="1103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number of </a:t>
            </a:r>
          </a:p>
          <a:p>
            <a:pPr algn="ctr"/>
            <a:r>
              <a:rPr lang="en-US" sz="1400" dirty="0"/>
              <a:t>rooms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674868-1326-619C-9C35-3C6DBB43229D}"/>
              </a:ext>
            </a:extLst>
          </p:cNvPr>
          <p:cNvSpPr txBox="1"/>
          <p:nvPr/>
        </p:nvSpPr>
        <p:spPr>
          <a:xfrm>
            <a:off x="3023646" y="1883738"/>
            <a:ext cx="1035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owner’s </a:t>
            </a:r>
          </a:p>
          <a:p>
            <a:pPr algn="ctr"/>
            <a:r>
              <a:rPr lang="en-US" sz="1400" dirty="0"/>
              <a:t>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275C01-300F-79FE-3D99-3D858E801E12}"/>
              </a:ext>
            </a:extLst>
          </p:cNvPr>
          <p:cNvSpPr txBox="1"/>
          <p:nvPr/>
        </p:nvSpPr>
        <p:spPr>
          <a:xfrm>
            <a:off x="4145527" y="1883738"/>
            <a:ext cx="12306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housing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price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52C9A86-4BDC-97BF-E27A-4DA3CD47B0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11"/>
          <a:stretch/>
        </p:blipFill>
        <p:spPr>
          <a:xfrm>
            <a:off x="6341165" y="2406958"/>
            <a:ext cx="5439222" cy="206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03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 the variance-covariance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098" name="Picture 2" descr="A geometric interpretation of the covariance matrix">
            <a:extLst>
              <a:ext uri="{FF2B5EF4-FFF2-40B4-BE49-F238E27FC236}">
                <a16:creationId xmlns:a16="http://schemas.microsoft.com/office/drawing/2014/main" id="{538AA0B7-39A4-F785-8C7D-1224DDAC6E9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t="-2249" r="50042" b="54753"/>
          <a:stretch/>
        </p:blipFill>
        <p:spPr bwMode="auto">
          <a:xfrm>
            <a:off x="3783106" y="1738889"/>
            <a:ext cx="3807095" cy="395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l-GR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NO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:endParaRPr lang="en-NO" b="1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3A70181-A885-F2CA-D38B-8325F9874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907" y="4718132"/>
            <a:ext cx="1055314" cy="673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/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/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/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Q. What would be the correct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blipFill>
                <a:blip r:embed="rId7"/>
                <a:stretch>
                  <a:fillRect l="-1454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/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/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/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/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54666DA9-FB77-303E-B1D2-0646A7C07A13}"/>
              </a:ext>
            </a:extLst>
          </p:cNvPr>
          <p:cNvSpPr/>
          <p:nvPr/>
        </p:nvSpPr>
        <p:spPr>
          <a:xfrm>
            <a:off x="8489105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59AE45-E1DB-FE47-DE5F-9C7E7BEB2393}"/>
              </a:ext>
            </a:extLst>
          </p:cNvPr>
          <p:cNvSpPr/>
          <p:nvPr/>
        </p:nvSpPr>
        <p:spPr>
          <a:xfrm>
            <a:off x="10138846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8C05D7-15FB-A0B7-2CE7-89CD4BF0AE73}"/>
              </a:ext>
            </a:extLst>
          </p:cNvPr>
          <p:cNvSpPr/>
          <p:nvPr/>
        </p:nvSpPr>
        <p:spPr>
          <a:xfrm>
            <a:off x="8489105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A173B0-6358-F821-C110-365779C3BE62}"/>
              </a:ext>
            </a:extLst>
          </p:cNvPr>
          <p:cNvSpPr/>
          <p:nvPr/>
        </p:nvSpPr>
        <p:spPr>
          <a:xfrm>
            <a:off x="10138846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47152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 the variance-covariance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098" name="Picture 2" descr="A geometric interpretation of the covariance matrix">
            <a:extLst>
              <a:ext uri="{FF2B5EF4-FFF2-40B4-BE49-F238E27FC236}">
                <a16:creationId xmlns:a16="http://schemas.microsoft.com/office/drawing/2014/main" id="{538AA0B7-39A4-F785-8C7D-1224DDAC6E9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t="49969" r="50042" b="4273"/>
          <a:stretch/>
        </p:blipFill>
        <p:spPr bwMode="auto">
          <a:xfrm>
            <a:off x="3783106" y="1883738"/>
            <a:ext cx="3807095" cy="381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l-GR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NO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:endParaRPr lang="en-NO" b="1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3A70181-A885-F2CA-D38B-8325F9874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803" y="1883738"/>
            <a:ext cx="1253143" cy="800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/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/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/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Q. What would be the correct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blipFill>
                <a:blip r:embed="rId7"/>
                <a:stretch>
                  <a:fillRect l="-1454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/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/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/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/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54666DA9-FB77-303E-B1D2-0646A7C07A13}"/>
              </a:ext>
            </a:extLst>
          </p:cNvPr>
          <p:cNvSpPr/>
          <p:nvPr/>
        </p:nvSpPr>
        <p:spPr>
          <a:xfrm>
            <a:off x="8489105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59AE45-E1DB-FE47-DE5F-9C7E7BEB2393}"/>
              </a:ext>
            </a:extLst>
          </p:cNvPr>
          <p:cNvSpPr/>
          <p:nvPr/>
        </p:nvSpPr>
        <p:spPr>
          <a:xfrm>
            <a:off x="10138846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8C05D7-15FB-A0B7-2CE7-89CD4BF0AE73}"/>
              </a:ext>
            </a:extLst>
          </p:cNvPr>
          <p:cNvSpPr/>
          <p:nvPr/>
        </p:nvSpPr>
        <p:spPr>
          <a:xfrm>
            <a:off x="8489105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A173B0-6358-F821-C110-365779C3BE62}"/>
              </a:ext>
            </a:extLst>
          </p:cNvPr>
          <p:cNvSpPr/>
          <p:nvPr/>
        </p:nvSpPr>
        <p:spPr>
          <a:xfrm>
            <a:off x="10138846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00744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7488-4F4C-4B74-0758-34BACB85C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r>
              <a:rPr lang="en-US" dirty="0"/>
              <a:t>(advised by </a:t>
            </a:r>
            <a:r>
              <a:rPr lang="en-US" dirty="0" err="1"/>
              <a:t>ChatGPT</a:t>
            </a:r>
            <a:r>
              <a:rPr lang="en-US" dirty="0"/>
              <a:t>)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207984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 the variance-covariance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098" name="Picture 2" descr="A geometric interpretation of the covariance matrix">
            <a:extLst>
              <a:ext uri="{FF2B5EF4-FFF2-40B4-BE49-F238E27FC236}">
                <a16:creationId xmlns:a16="http://schemas.microsoft.com/office/drawing/2014/main" id="{538AA0B7-39A4-F785-8C7D-1224DDAC6E9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3" t="-3207" r="-1699" b="55711"/>
          <a:stretch/>
        </p:blipFill>
        <p:spPr bwMode="auto">
          <a:xfrm>
            <a:off x="3783106" y="1738889"/>
            <a:ext cx="3807095" cy="395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l-GR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NO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:endParaRPr lang="en-NO" b="1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3A70181-A885-F2CA-D38B-8325F9874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907" y="4718132"/>
            <a:ext cx="1055314" cy="735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/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/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/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Q. What would be the correct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blipFill>
                <a:blip r:embed="rId7"/>
                <a:stretch>
                  <a:fillRect l="-1454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/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/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/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/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54666DA9-FB77-303E-B1D2-0646A7C07A13}"/>
              </a:ext>
            </a:extLst>
          </p:cNvPr>
          <p:cNvSpPr/>
          <p:nvPr/>
        </p:nvSpPr>
        <p:spPr>
          <a:xfrm>
            <a:off x="8489105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59AE45-E1DB-FE47-DE5F-9C7E7BEB2393}"/>
              </a:ext>
            </a:extLst>
          </p:cNvPr>
          <p:cNvSpPr/>
          <p:nvPr/>
        </p:nvSpPr>
        <p:spPr>
          <a:xfrm>
            <a:off x="10138846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8C05D7-15FB-A0B7-2CE7-89CD4BF0AE73}"/>
              </a:ext>
            </a:extLst>
          </p:cNvPr>
          <p:cNvSpPr/>
          <p:nvPr/>
        </p:nvSpPr>
        <p:spPr>
          <a:xfrm>
            <a:off x="8489105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A173B0-6358-F821-C110-365779C3BE62}"/>
              </a:ext>
            </a:extLst>
          </p:cNvPr>
          <p:cNvSpPr/>
          <p:nvPr/>
        </p:nvSpPr>
        <p:spPr>
          <a:xfrm>
            <a:off x="10138846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88703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 the variance-covariance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5894" y="6356351"/>
            <a:ext cx="2015481" cy="365125"/>
          </a:xfrm>
        </p:spPr>
        <p:txBody>
          <a:bodyPr/>
          <a:lstStyle/>
          <a:p>
            <a:fld id="{6DA9AECE-6322-4349-B41F-7CDC00E33DDC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098" name="Picture 2" descr="A geometric interpretation of the covariance matrix">
            <a:extLst>
              <a:ext uri="{FF2B5EF4-FFF2-40B4-BE49-F238E27FC236}">
                <a16:creationId xmlns:a16="http://schemas.microsoft.com/office/drawing/2014/main" id="{538AA0B7-39A4-F785-8C7D-1224DDAC6E9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3" t="50695" r="-1699" b="5147"/>
          <a:stretch/>
        </p:blipFill>
        <p:spPr bwMode="auto">
          <a:xfrm>
            <a:off x="3783106" y="2017059"/>
            <a:ext cx="3807095" cy="367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l-GR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NO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:endParaRPr lang="en-NO" b="1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3A70181-A885-F2CA-D38B-8325F9874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907" y="1919909"/>
            <a:ext cx="1055314" cy="735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/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/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/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Q. What would be the correct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blipFill>
                <a:blip r:embed="rId7"/>
                <a:stretch>
                  <a:fillRect l="-1454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/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/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/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/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54666DA9-FB77-303E-B1D2-0646A7C07A13}"/>
              </a:ext>
            </a:extLst>
          </p:cNvPr>
          <p:cNvSpPr/>
          <p:nvPr/>
        </p:nvSpPr>
        <p:spPr>
          <a:xfrm>
            <a:off x="8489105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59AE45-E1DB-FE47-DE5F-9C7E7BEB2393}"/>
              </a:ext>
            </a:extLst>
          </p:cNvPr>
          <p:cNvSpPr/>
          <p:nvPr/>
        </p:nvSpPr>
        <p:spPr>
          <a:xfrm>
            <a:off x="10138846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8C05D7-15FB-A0B7-2CE7-89CD4BF0AE73}"/>
              </a:ext>
            </a:extLst>
          </p:cNvPr>
          <p:cNvSpPr/>
          <p:nvPr/>
        </p:nvSpPr>
        <p:spPr>
          <a:xfrm>
            <a:off x="8489105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A173B0-6358-F821-C110-365779C3BE62}"/>
              </a:ext>
            </a:extLst>
          </p:cNvPr>
          <p:cNvSpPr/>
          <p:nvPr/>
        </p:nvSpPr>
        <p:spPr>
          <a:xfrm>
            <a:off x="10138846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19058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Correlation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b="1" dirty="0"/>
                  <a:t>  </a:t>
                </a:r>
                <a:r>
                  <a:rPr lang="en-US" dirty="0"/>
                  <a:t>vs  Covariance matrix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NO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E9705E-2296-20BA-B19E-D0B60434A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12"/>
          <a:stretch/>
        </p:blipFill>
        <p:spPr>
          <a:xfrm>
            <a:off x="7575175" y="2907982"/>
            <a:ext cx="3139691" cy="1933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2962A7-2B18-71F8-FADB-969A6D05A9CC}"/>
                  </a:ext>
                </a:extLst>
              </p:cNvPr>
              <p:cNvSpPr txBox="1"/>
              <p:nvPr/>
            </p:nvSpPr>
            <p:spPr>
              <a:xfrm>
                <a:off x="6754611" y="3582381"/>
                <a:ext cx="8420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2962A7-2B18-71F8-FADB-969A6D05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11" y="3582381"/>
                <a:ext cx="8420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523E9F1-89B2-9009-CC33-D87B4C059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34" y="2625856"/>
            <a:ext cx="4422978" cy="2497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8614DE-33F9-094C-F56A-04EC56B6E162}"/>
                  </a:ext>
                </a:extLst>
              </p:cNvPr>
              <p:cNvSpPr txBox="1"/>
              <p:nvPr/>
            </p:nvSpPr>
            <p:spPr>
              <a:xfrm>
                <a:off x="315975" y="3582381"/>
                <a:ext cx="118208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8614DE-33F9-094C-F56A-04EC56B6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75" y="3582381"/>
                <a:ext cx="118208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6EDCBF-7D38-23A9-3F52-AD126A0102E6}"/>
                  </a:ext>
                </a:extLst>
              </p:cNvPr>
              <p:cNvSpPr txBox="1"/>
              <p:nvPr/>
            </p:nvSpPr>
            <p:spPr>
              <a:xfrm>
                <a:off x="315974" y="5743250"/>
                <a:ext cx="881009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sz="3200" dirty="0"/>
                  <a:t> is a normalized version of </a:t>
                </a:r>
                <a14:m>
                  <m:oMath xmlns:m="http://schemas.openxmlformats.org/officeDocument/2006/math">
                    <m:r>
                      <a:rPr lang="el-GR" sz="32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6EDCBF-7D38-23A9-3F52-AD126A010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74" y="5743250"/>
                <a:ext cx="8810097" cy="584775"/>
              </a:xfrm>
              <a:prstGeom prst="rect">
                <a:avLst/>
              </a:prstGeom>
              <a:blipFill>
                <a:blip r:embed="rId7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531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Correlation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b="1" dirty="0"/>
                  <a:t>  </a:t>
                </a:r>
                <a:r>
                  <a:rPr lang="en-US" dirty="0"/>
                  <a:t>vs  Covariance matrix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NO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E9705E-2296-20BA-B19E-D0B60434A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12"/>
          <a:stretch/>
        </p:blipFill>
        <p:spPr>
          <a:xfrm>
            <a:off x="9052309" y="-21265"/>
            <a:ext cx="3139691" cy="1933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2962A7-2B18-71F8-FADB-969A6D05A9CC}"/>
                  </a:ext>
                </a:extLst>
              </p:cNvPr>
              <p:cNvSpPr txBox="1"/>
              <p:nvPr/>
            </p:nvSpPr>
            <p:spPr>
              <a:xfrm>
                <a:off x="5823852" y="3494039"/>
                <a:ext cx="8420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2962A7-2B18-71F8-FADB-969A6D05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852" y="3494039"/>
                <a:ext cx="8420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523E9F1-89B2-9009-CC33-D87B4C059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34" y="2447867"/>
            <a:ext cx="4422978" cy="2497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8614DE-33F9-094C-F56A-04EC56B6E162}"/>
                  </a:ext>
                </a:extLst>
              </p:cNvPr>
              <p:cNvSpPr txBox="1"/>
              <p:nvPr/>
            </p:nvSpPr>
            <p:spPr>
              <a:xfrm>
                <a:off x="315975" y="3404392"/>
                <a:ext cx="118208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8614DE-33F9-094C-F56A-04EC56B6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75" y="3404392"/>
                <a:ext cx="118208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6EDCBF-7D38-23A9-3F52-AD126A0102E6}"/>
                  </a:ext>
                </a:extLst>
              </p:cNvPr>
              <p:cNvSpPr txBox="1"/>
              <p:nvPr/>
            </p:nvSpPr>
            <p:spPr>
              <a:xfrm>
                <a:off x="315974" y="5479884"/>
                <a:ext cx="8810097" cy="959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sz="2400" dirty="0"/>
                  <a:t> is a normalized version of </a:t>
                </a:r>
                <a14:m>
                  <m:oMath xmlns:m="http://schemas.openxmlformats.org/officeDocument/2006/math">
                    <m:r>
                      <a:rPr lang="el-GR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endParaRPr lang="en-US" sz="2400" dirty="0"/>
              </a:p>
              <a:p>
                <a:pPr marL="457200" indent="-4572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6EDCBF-7D38-23A9-3F52-AD126A010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74" y="5479884"/>
                <a:ext cx="8810097" cy="959237"/>
              </a:xfrm>
              <a:prstGeom prst="rect">
                <a:avLst/>
              </a:prstGeom>
              <a:blipFill>
                <a:blip r:embed="rId7"/>
                <a:stretch>
                  <a:fillRect l="-969" t="-4459" b="-12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4D97AF6-D4C2-39DE-CECC-650315761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6102" y="2815657"/>
            <a:ext cx="3031286" cy="176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60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2373" y="1136143"/>
                <a:ext cx="11579001" cy="365125"/>
              </a:xfrm>
            </p:spPr>
            <p:txBody>
              <a:bodyPr/>
              <a:lstStyle/>
              <a:p>
                <a:r>
                  <a:rPr lang="en-US" dirty="0"/>
                  <a:t>How does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look?</a:t>
                </a:r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373" y="1136143"/>
                <a:ext cx="11579001" cy="365125"/>
              </a:xfrm>
              <a:blipFill>
                <a:blip r:embed="rId2"/>
                <a:stretch>
                  <a:fillRect l="-632" t="-200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A95FCA2B-217D-87B3-DF86-499E170E185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56"/>
          <a:stretch/>
        </p:blipFill>
        <p:spPr bwMode="auto">
          <a:xfrm>
            <a:off x="463328" y="2777418"/>
            <a:ext cx="11255818" cy="156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1539D3-D0E9-0072-5C08-A6ECA734EBD8}"/>
              </a:ext>
            </a:extLst>
          </p:cNvPr>
          <p:cNvCxnSpPr>
            <a:cxnSpLocks/>
          </p:cNvCxnSpPr>
          <p:nvPr/>
        </p:nvCxnSpPr>
        <p:spPr>
          <a:xfrm flipV="1">
            <a:off x="770965" y="3254188"/>
            <a:ext cx="0" cy="972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170925-4F52-F98E-1B73-9A4634999D48}"/>
              </a:ext>
            </a:extLst>
          </p:cNvPr>
          <p:cNvCxnSpPr>
            <a:cxnSpLocks/>
          </p:cNvCxnSpPr>
          <p:nvPr/>
        </p:nvCxnSpPr>
        <p:spPr>
          <a:xfrm>
            <a:off x="770965" y="4226859"/>
            <a:ext cx="11026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B0B2BE-E479-0948-D2C4-7EA92CBE317E}"/>
                  </a:ext>
                </a:extLst>
              </p:cNvPr>
              <p:cNvSpPr txBox="1"/>
              <p:nvPr/>
            </p:nvSpPr>
            <p:spPr>
              <a:xfrm>
                <a:off x="1001808" y="4242113"/>
                <a:ext cx="7664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B0B2BE-E479-0948-D2C4-7EA92CBE3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08" y="4242113"/>
                <a:ext cx="766481" cy="369332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F371D7-74B6-5788-FE04-62F1BDBCF05F}"/>
                  </a:ext>
                </a:extLst>
              </p:cNvPr>
              <p:cNvSpPr txBox="1"/>
              <p:nvPr/>
            </p:nvSpPr>
            <p:spPr>
              <a:xfrm>
                <a:off x="171340" y="3535951"/>
                <a:ext cx="766481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F371D7-74B6-5788-FE04-62F1BDBCF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40" y="3535951"/>
                <a:ext cx="766481" cy="391646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262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2373" y="1136143"/>
                <a:ext cx="11579001" cy="365125"/>
              </a:xfrm>
            </p:spPr>
            <p:txBody>
              <a:bodyPr/>
              <a:lstStyle/>
              <a:p>
                <a:r>
                  <a:rPr lang="en-US" dirty="0"/>
                  <a:t>How does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dirty="0"/>
                  <a:t> look?</a:t>
                </a:r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373" y="1136143"/>
                <a:ext cx="11579001" cy="365125"/>
              </a:xfrm>
              <a:blipFill>
                <a:blip r:embed="rId2"/>
                <a:stretch>
                  <a:fillRect l="-632" t="-200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2" descr="A geometric interpretation of the covariance matrix">
            <a:extLst>
              <a:ext uri="{FF2B5EF4-FFF2-40B4-BE49-F238E27FC236}">
                <a16:creationId xmlns:a16="http://schemas.microsoft.com/office/drawing/2014/main" id="{81E1116C-4009-21DA-C673-4CA421A8CC0C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" t="1397" r="-2513" b="1537"/>
          <a:stretch/>
        </p:blipFill>
        <p:spPr bwMode="auto">
          <a:xfrm>
            <a:off x="3385602" y="1178021"/>
            <a:ext cx="5664750" cy="536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9D5866-C125-3BCA-3E93-26AA14B48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748" y="2807218"/>
            <a:ext cx="638175" cy="545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4B44F8-04A5-56E2-8ADC-8A9AF7D8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75" y="2883418"/>
            <a:ext cx="638175" cy="5455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4A317A-9CBE-955C-1A6E-17FC3ACE8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75" y="3858467"/>
            <a:ext cx="638175" cy="545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16E15D-9838-C519-E5C7-43FEA860F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745" y="3858467"/>
            <a:ext cx="638175" cy="545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3A1422-ACAA-C55C-ED25-A801253A2F2C}"/>
                  </a:ext>
                </a:extLst>
              </p:cNvPr>
              <p:cNvSpPr txBox="1"/>
              <p:nvPr/>
            </p:nvSpPr>
            <p:spPr>
              <a:xfrm>
                <a:off x="4304011" y="2896588"/>
                <a:ext cx="191396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3A1422-ACAA-C55C-ED25-A801253A2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011" y="2896588"/>
                <a:ext cx="1913966" cy="5852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A5247E-6AD5-C099-E209-74B97ED84ED0}"/>
                  </a:ext>
                </a:extLst>
              </p:cNvPr>
              <p:cNvSpPr txBox="1"/>
              <p:nvPr/>
            </p:nvSpPr>
            <p:spPr>
              <a:xfrm>
                <a:off x="6497550" y="2914518"/>
                <a:ext cx="2153845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A5247E-6AD5-C099-E209-74B97ED84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550" y="2914518"/>
                <a:ext cx="2153845" cy="58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59AB92-E2DE-A0EA-F4D1-20AB2F4BFAAB}"/>
                  </a:ext>
                </a:extLst>
              </p:cNvPr>
              <p:cNvSpPr txBox="1"/>
              <p:nvPr/>
            </p:nvSpPr>
            <p:spPr>
              <a:xfrm>
                <a:off x="3938028" y="3964020"/>
                <a:ext cx="2153845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59AB92-E2DE-A0EA-F4D1-20AB2F4BF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028" y="3964020"/>
                <a:ext cx="2153845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5445D6-11BC-9DBA-24AD-C88D7F4CE146}"/>
                  </a:ext>
                </a:extLst>
              </p:cNvPr>
              <p:cNvSpPr txBox="1"/>
              <p:nvPr/>
            </p:nvSpPr>
            <p:spPr>
              <a:xfrm>
                <a:off x="5593975" y="3964020"/>
                <a:ext cx="2153845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5445D6-11BC-9DBA-24AD-C88D7F4CE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5" y="3964020"/>
                <a:ext cx="2153845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566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442E9-93E6-FB6B-8D09-59AFA15A2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EC5BD-4AB0-58D4-B71D-D1C975339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matrix on the Boston Housing price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8CCF3-DC21-E9BD-B9DE-7318599A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FC3EC9-D01C-3E5D-133C-B939C696781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3DEBB7-683E-7E6F-C5CF-3A63DB98D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" t="-568" r="-767" b="-13"/>
          <a:stretch/>
        </p:blipFill>
        <p:spPr>
          <a:xfrm>
            <a:off x="302374" y="2541908"/>
            <a:ext cx="5387009" cy="3315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34142-5737-787D-D1FD-24A1A986152C}"/>
              </a:ext>
            </a:extLst>
          </p:cNvPr>
          <p:cNvSpPr txBox="1"/>
          <p:nvPr/>
        </p:nvSpPr>
        <p:spPr>
          <a:xfrm>
            <a:off x="631417" y="1883738"/>
            <a:ext cx="9497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crime</a:t>
            </a:r>
          </a:p>
          <a:p>
            <a:pPr algn="ctr"/>
            <a:r>
              <a:rPr lang="en-US" sz="1400" dirty="0"/>
              <a:t>rate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B4AA37-0CAF-BB21-BD55-F9BD32B86342}"/>
              </a:ext>
            </a:extLst>
          </p:cNvPr>
          <p:cNvSpPr txBox="1"/>
          <p:nvPr/>
        </p:nvSpPr>
        <p:spPr>
          <a:xfrm>
            <a:off x="1752977" y="1885109"/>
            <a:ext cx="1103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number of </a:t>
            </a:r>
          </a:p>
          <a:p>
            <a:pPr algn="ctr"/>
            <a:r>
              <a:rPr lang="en-US" sz="1400" dirty="0"/>
              <a:t>rooms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3F3F5-79A5-4246-F4BE-C5D942F4DE8B}"/>
              </a:ext>
            </a:extLst>
          </p:cNvPr>
          <p:cNvSpPr txBox="1"/>
          <p:nvPr/>
        </p:nvSpPr>
        <p:spPr>
          <a:xfrm>
            <a:off x="3023646" y="1883738"/>
            <a:ext cx="1035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owner’s </a:t>
            </a:r>
          </a:p>
          <a:p>
            <a:pPr algn="ctr"/>
            <a:r>
              <a:rPr lang="en-US" sz="1400" dirty="0"/>
              <a:t>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5BF8F2-160F-2FB5-1FFD-C19D779A5B1D}"/>
              </a:ext>
            </a:extLst>
          </p:cNvPr>
          <p:cNvSpPr txBox="1"/>
          <p:nvPr/>
        </p:nvSpPr>
        <p:spPr>
          <a:xfrm>
            <a:off x="4145527" y="1883738"/>
            <a:ext cx="12306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housing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price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5BB062-D26C-9077-01CF-BB014FC28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11"/>
          <a:stretch/>
        </p:blipFill>
        <p:spPr>
          <a:xfrm>
            <a:off x="6341165" y="1680817"/>
            <a:ext cx="5439222" cy="2064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81B6A9-5CF4-2489-9DFC-D6B5F5598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165" y="3949114"/>
            <a:ext cx="5439222" cy="222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86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combinations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48355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𝑪𝑿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scalar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sz="1800" b="0" dirty="0"/>
              </a:p>
              <a:p>
                <a:r>
                  <a:rPr lang="en-US" sz="1800" dirty="0"/>
                  <a:t>random matrix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of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NO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4835525"/>
              </a:xfrm>
              <a:blipFill>
                <a:blip r:embed="rId2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BDF1B7D6-735C-3519-5B62-81236BAB1D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6706" y="1520825"/>
                <a:ext cx="5964668" cy="45713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Proof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d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𝑪𝑿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𝑪𝑿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𝑪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BDF1B7D6-735C-3519-5B62-81236BAB1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06" y="1520825"/>
                <a:ext cx="5964668" cy="4571365"/>
              </a:xfrm>
              <a:prstGeom prst="rect">
                <a:avLst/>
              </a:prstGeom>
              <a:blipFill>
                <a:blip r:embed="rId3"/>
                <a:stretch>
                  <a:fillRect l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87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Univariate case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d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48355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scalar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random matrix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endParaRPr lang="en-NO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4835525"/>
              </a:xfrm>
              <a:blipFill>
                <a:blip r:embed="rId3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67FF4464-7E05-EF56-1C17-5DBE62E818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6706" y="1520825"/>
                <a:ext cx="5964668" cy="45713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Proof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67FF4464-7E05-EF56-1C17-5DBE62E81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06" y="1520825"/>
                <a:ext cx="5964668" cy="4571365"/>
              </a:xfrm>
              <a:prstGeom prst="rect">
                <a:avLst/>
              </a:prstGeom>
              <a:blipFill>
                <a:blip r:embed="rId4"/>
                <a:stretch>
                  <a:fillRect l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75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754C-E86A-80B7-8796-BDCB0608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6FDE-555E-F12B-EB1C-D5B48DF47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 Linear combinations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59AD9-CFB3-B4A2-1FB2-F6AA7F78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680582-A48C-96A8-80A5-6F5AE0E0075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dirty="0">
                    <a:latin typeface="+mn-lt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680582-A48C-96A8-80A5-6F5AE0E007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1832DA9-6D79-D1C1-4870-3BDC3AEA5BC6}"/>
                  </a:ext>
                </a:extLst>
              </p:cNvPr>
              <p:cNvGraphicFramePr>
                <a:graphicFrameLocks noGrp="1"/>
              </p:cNvGraphicFramePr>
              <p:nvPr>
                <p:ph idx="14"/>
                <p:extLst>
                  <p:ext uri="{D42A27DB-BD31-4B8C-83A1-F6EECF244321}">
                    <p14:modId xmlns:p14="http://schemas.microsoft.com/office/powerpoint/2010/main" val="184816994"/>
                  </p:ext>
                </p:extLst>
              </p:nvPr>
            </p:nvGraphicFramePr>
            <p:xfrm>
              <a:off x="439270" y="3940660"/>
              <a:ext cx="2510118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0118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1832DA9-6D79-D1C1-4870-3BDC3AEA5BC6}"/>
                  </a:ext>
                </a:extLst>
              </p:cNvPr>
              <p:cNvGraphicFramePr>
                <a:graphicFrameLocks noGrp="1"/>
              </p:cNvGraphicFramePr>
              <p:nvPr>
                <p:ph idx="14"/>
                <p:extLst>
                  <p:ext uri="{D42A27DB-BD31-4B8C-83A1-F6EECF244321}">
                    <p14:modId xmlns:p14="http://schemas.microsoft.com/office/powerpoint/2010/main" val="184816994"/>
                  </p:ext>
                </p:extLst>
              </p:nvPr>
            </p:nvGraphicFramePr>
            <p:xfrm>
              <a:off x="439270" y="3940660"/>
              <a:ext cx="2510118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0118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1282" r="-485" b="-2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102597" r="-485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200000" r="-48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CB06A8B-7296-1B67-EE14-F44A28BE7C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88362851"/>
                  </p:ext>
                </p:extLst>
              </p:nvPr>
            </p:nvGraphicFramePr>
            <p:xfrm>
              <a:off x="4177141" y="3940660"/>
              <a:ext cx="2315100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304621614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1140268708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2234947825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CB06A8B-7296-1B67-EE14-F44A28BE7C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88362851"/>
                  </p:ext>
                </p:extLst>
              </p:nvPr>
            </p:nvGraphicFramePr>
            <p:xfrm>
              <a:off x="4177141" y="3940660"/>
              <a:ext cx="2315100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304621614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1140268708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2234947825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1282" r="-303158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282" r="-200000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1282" r="-102105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1282" r="-2105" b="-2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102597" r="-303158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2597" r="-200000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102597" r="-102105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102597" r="-2105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200000" r="-303158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0000" r="-20000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200000" r="-102105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200000" r="-210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864E254-EE0D-0DBD-E665-8AD16B10F90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59310263"/>
                  </p:ext>
                </p:extLst>
              </p:nvPr>
            </p:nvGraphicFramePr>
            <p:xfrm>
              <a:off x="7011781" y="3705154"/>
              <a:ext cx="578775" cy="18840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417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864E254-EE0D-0DBD-E665-8AD16B10F90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59310263"/>
                  </p:ext>
                </p:extLst>
              </p:nvPr>
            </p:nvGraphicFramePr>
            <p:xfrm>
              <a:off x="7011781" y="3705154"/>
              <a:ext cx="578775" cy="18840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1282" r="-208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102597" r="-2083" b="-2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200000" r="-2083" b="-1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303896" r="-2083" b="-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17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5E40FE-BC49-E564-1052-62DC134272DA}"/>
                  </a:ext>
                </a:extLst>
              </p:cNvPr>
              <p:cNvSpPr txBox="1"/>
              <p:nvPr/>
            </p:nvSpPr>
            <p:spPr>
              <a:xfrm>
                <a:off x="5027714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5E40FE-BC49-E564-1052-62DC13427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714" y="5789688"/>
                <a:ext cx="6139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AE0BF9-29BA-0620-8B21-BA77EAA380AA}"/>
                  </a:ext>
                </a:extLst>
              </p:cNvPr>
              <p:cNvSpPr txBox="1"/>
              <p:nvPr/>
            </p:nvSpPr>
            <p:spPr>
              <a:xfrm>
                <a:off x="6994191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AE0BF9-29BA-0620-8B21-BA77EAA38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191" y="5789688"/>
                <a:ext cx="6139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41A96B-FC16-C12A-0791-5442C69F7CA1}"/>
                  </a:ext>
                </a:extLst>
              </p:cNvPr>
              <p:cNvSpPr txBox="1"/>
              <p:nvPr/>
            </p:nvSpPr>
            <p:spPr>
              <a:xfrm>
                <a:off x="1387352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41A96B-FC16-C12A-0791-5442C69F7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352" y="5789688"/>
                <a:ext cx="6139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FF411-6C55-64D2-0780-9604132C4E14}"/>
                  </a:ext>
                </a:extLst>
              </p:cNvPr>
              <p:cNvSpPr txBox="1"/>
              <p:nvPr/>
            </p:nvSpPr>
            <p:spPr>
              <a:xfrm>
                <a:off x="3256287" y="4462510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FF411-6C55-64D2-0780-9604132C4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287" y="4462510"/>
                <a:ext cx="61395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47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74" y="1109249"/>
            <a:ext cx="11579001" cy="110717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https://www.whichfaceisreal.com/</a:t>
            </a:r>
            <a:endParaRPr lang="en-US" dirty="0"/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3BF47B7-11E9-DD43-1B46-BCCA915B3C0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2F810-DF70-0210-A2CE-20B46B9EC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113" y="1692847"/>
            <a:ext cx="9289774" cy="499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17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754C-E86A-80B7-8796-BDCB0608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6FDE-555E-F12B-EB1C-D5B48DF47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 Linear combinations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59AD9-CFB3-B4A2-1FB2-F6AA7F78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680582-A48C-96A8-80A5-6F5AE0E0075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dirty="0">
                    <a:latin typeface="+mn-lt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680582-A48C-96A8-80A5-6F5AE0E007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1832DA9-6D79-D1C1-4870-3BDC3AEA5BC6}"/>
                  </a:ext>
                </a:extLst>
              </p:cNvPr>
              <p:cNvGraphicFramePr>
                <a:graphicFrameLocks noGrp="1"/>
              </p:cNvGraphicFramePr>
              <p:nvPr>
                <p:ph idx="14"/>
              </p:nvPr>
            </p:nvGraphicFramePr>
            <p:xfrm>
              <a:off x="439270" y="3940660"/>
              <a:ext cx="2510118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0118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1832DA9-6D79-D1C1-4870-3BDC3AEA5BC6}"/>
                  </a:ext>
                </a:extLst>
              </p:cNvPr>
              <p:cNvGraphicFramePr>
                <a:graphicFrameLocks noGrp="1"/>
              </p:cNvGraphicFramePr>
              <p:nvPr>
                <p:ph idx="14"/>
              </p:nvPr>
            </p:nvGraphicFramePr>
            <p:xfrm>
              <a:off x="439270" y="3940660"/>
              <a:ext cx="2510118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0118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1282" r="-485" b="-2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102597" r="-485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200000" r="-48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CB06A8B-7296-1B67-EE14-F44A28BE7C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38793430"/>
                  </p:ext>
                </p:extLst>
              </p:nvPr>
            </p:nvGraphicFramePr>
            <p:xfrm>
              <a:off x="4177141" y="3940660"/>
              <a:ext cx="2315100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304621614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1140268708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2234947825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CB06A8B-7296-1B67-EE14-F44A28BE7C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38793430"/>
                  </p:ext>
                </p:extLst>
              </p:nvPr>
            </p:nvGraphicFramePr>
            <p:xfrm>
              <a:off x="4177141" y="3940660"/>
              <a:ext cx="2315100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304621614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1140268708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2234947825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1282" r="-303158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282" r="-200000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1282" r="-102105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1282" r="-2105" b="-2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102597" r="-303158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2597" r="-200000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102597" r="-102105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102597" r="-2105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200000" r="-303158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0000" r="-20000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200000" r="-102105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200000" r="-210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864E254-EE0D-0DBD-E665-8AD16B10F90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011781" y="3705154"/>
              <a:ext cx="578775" cy="18840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417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864E254-EE0D-0DBD-E665-8AD16B10F90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011781" y="3705154"/>
              <a:ext cx="578775" cy="18840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1282" r="-208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102597" r="-2083" b="-2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200000" r="-2083" b="-1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303896" r="-2083" b="-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17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5E40FE-BC49-E564-1052-62DC134272DA}"/>
                  </a:ext>
                </a:extLst>
              </p:cNvPr>
              <p:cNvSpPr txBox="1"/>
              <p:nvPr/>
            </p:nvSpPr>
            <p:spPr>
              <a:xfrm>
                <a:off x="5027714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5E40FE-BC49-E564-1052-62DC13427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714" y="5789688"/>
                <a:ext cx="6139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AE0BF9-29BA-0620-8B21-BA77EAA380AA}"/>
                  </a:ext>
                </a:extLst>
              </p:cNvPr>
              <p:cNvSpPr txBox="1"/>
              <p:nvPr/>
            </p:nvSpPr>
            <p:spPr>
              <a:xfrm>
                <a:off x="6994191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AE0BF9-29BA-0620-8B21-BA77EAA38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191" y="5789688"/>
                <a:ext cx="6139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41A96B-FC16-C12A-0791-5442C69F7CA1}"/>
                  </a:ext>
                </a:extLst>
              </p:cNvPr>
              <p:cNvSpPr txBox="1"/>
              <p:nvPr/>
            </p:nvSpPr>
            <p:spPr>
              <a:xfrm>
                <a:off x="1387352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41A96B-FC16-C12A-0791-5442C69F7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352" y="5789688"/>
                <a:ext cx="6139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FF411-6C55-64D2-0780-9604132C4E14}"/>
                  </a:ext>
                </a:extLst>
              </p:cNvPr>
              <p:cNvSpPr txBox="1"/>
              <p:nvPr/>
            </p:nvSpPr>
            <p:spPr>
              <a:xfrm>
                <a:off x="3256287" y="4462510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FF411-6C55-64D2-0780-9604132C4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287" y="4462510"/>
                <a:ext cx="61395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565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754C-E86A-80B7-8796-BDCB0608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6FDE-555E-F12B-EB1C-D5B48DF47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 Linear combinations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59AD9-CFB3-B4A2-1FB2-F6AA7F78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680582-A48C-96A8-80A5-6F5AE0E0075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dirty="0">
                    <a:latin typeface="+mn-lt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680582-A48C-96A8-80A5-6F5AE0E007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1832DA9-6D79-D1C1-4870-3BDC3AEA5BC6}"/>
                  </a:ext>
                </a:extLst>
              </p:cNvPr>
              <p:cNvGraphicFramePr>
                <a:graphicFrameLocks noGrp="1"/>
              </p:cNvGraphicFramePr>
              <p:nvPr>
                <p:ph idx="14"/>
              </p:nvPr>
            </p:nvGraphicFramePr>
            <p:xfrm>
              <a:off x="439270" y="3940660"/>
              <a:ext cx="2510118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0118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1832DA9-6D79-D1C1-4870-3BDC3AEA5BC6}"/>
                  </a:ext>
                </a:extLst>
              </p:cNvPr>
              <p:cNvGraphicFramePr>
                <a:graphicFrameLocks noGrp="1"/>
              </p:cNvGraphicFramePr>
              <p:nvPr>
                <p:ph idx="14"/>
              </p:nvPr>
            </p:nvGraphicFramePr>
            <p:xfrm>
              <a:off x="439270" y="3940660"/>
              <a:ext cx="2510118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0118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1282" r="-485" b="-2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102597" r="-485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200000" r="-48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CB06A8B-7296-1B67-EE14-F44A28BE7C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35635639"/>
                  </p:ext>
                </p:extLst>
              </p:nvPr>
            </p:nvGraphicFramePr>
            <p:xfrm>
              <a:off x="4177141" y="3940660"/>
              <a:ext cx="2315100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304621614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1140268708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2234947825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CB06A8B-7296-1B67-EE14-F44A28BE7C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35635639"/>
                  </p:ext>
                </p:extLst>
              </p:nvPr>
            </p:nvGraphicFramePr>
            <p:xfrm>
              <a:off x="4177141" y="3940660"/>
              <a:ext cx="2315100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304621614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1140268708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2234947825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1282" r="-303158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282" r="-200000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1282" r="-102105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1282" r="-2105" b="-2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102597" r="-303158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2597" r="-200000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102597" r="-102105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102597" r="-2105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200000" r="-303158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0000" r="-20000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200000" r="-102105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200000" r="-210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864E254-EE0D-0DBD-E665-8AD16B10F90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011781" y="3705154"/>
              <a:ext cx="578775" cy="18840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417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864E254-EE0D-0DBD-E665-8AD16B10F90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011781" y="3705154"/>
              <a:ext cx="578775" cy="18840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1282" r="-208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102597" r="-2083" b="-2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200000" r="-2083" b="-1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303896" r="-2083" b="-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17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5E40FE-BC49-E564-1052-62DC134272DA}"/>
                  </a:ext>
                </a:extLst>
              </p:cNvPr>
              <p:cNvSpPr txBox="1"/>
              <p:nvPr/>
            </p:nvSpPr>
            <p:spPr>
              <a:xfrm>
                <a:off x="5027714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5E40FE-BC49-E564-1052-62DC13427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714" y="5789688"/>
                <a:ext cx="6139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AE0BF9-29BA-0620-8B21-BA77EAA380AA}"/>
                  </a:ext>
                </a:extLst>
              </p:cNvPr>
              <p:cNvSpPr txBox="1"/>
              <p:nvPr/>
            </p:nvSpPr>
            <p:spPr>
              <a:xfrm>
                <a:off x="6994191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AE0BF9-29BA-0620-8B21-BA77EAA38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191" y="5789688"/>
                <a:ext cx="6139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41A96B-FC16-C12A-0791-5442C69F7CA1}"/>
                  </a:ext>
                </a:extLst>
              </p:cNvPr>
              <p:cNvSpPr txBox="1"/>
              <p:nvPr/>
            </p:nvSpPr>
            <p:spPr>
              <a:xfrm>
                <a:off x="1387352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41A96B-FC16-C12A-0791-5442C69F7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352" y="5789688"/>
                <a:ext cx="6139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FF411-6C55-64D2-0780-9604132C4E14}"/>
                  </a:ext>
                </a:extLst>
              </p:cNvPr>
              <p:cNvSpPr txBox="1"/>
              <p:nvPr/>
            </p:nvSpPr>
            <p:spPr>
              <a:xfrm>
                <a:off x="3256287" y="4462510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FF411-6C55-64D2-0780-9604132C4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287" y="4462510"/>
                <a:ext cx="61395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C6B7B3-A52B-E1E0-DEB8-4C40C6FC7970}"/>
                  </a:ext>
                </a:extLst>
              </p:cNvPr>
              <p:cNvSpPr txBox="1"/>
              <p:nvPr/>
            </p:nvSpPr>
            <p:spPr>
              <a:xfrm>
                <a:off x="8264433" y="3705154"/>
                <a:ext cx="3888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C6B7B3-A52B-E1E0-DEB8-4C40C6FC7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433" y="3705154"/>
                <a:ext cx="3888380" cy="646331"/>
              </a:xfrm>
              <a:prstGeom prst="rect">
                <a:avLst/>
              </a:prstGeom>
              <a:blipFill>
                <a:blip r:embed="rId10"/>
                <a:stretch>
                  <a:fillRect l="-1411" t="-4717"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586A94EB-79C0-02DD-AD99-01A78331D6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6476" y="5448609"/>
            <a:ext cx="2806337" cy="13655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52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7488-4F4C-4B74-0758-34BACB85C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3761723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Q1: Mean of sum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Q.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NO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NO" sz="2400" dirty="0"/>
                  <a:t> are two bivariate random vectors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NO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2,0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NO" sz="2400" dirty="0"/>
                  <a:t>.</a:t>
                </a:r>
              </a:p>
              <a:p>
                <a:pPr marL="0" indent="0">
                  <a:buNone/>
                </a:pPr>
                <a:r>
                  <a:rPr lang="en-NO" sz="2400" dirty="0"/>
                  <a:t>What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</m:oMath>
                </a14:m>
                <a:r>
                  <a:rPr lang="en-NO" sz="2400" dirty="0"/>
                  <a:t>?</a:t>
                </a:r>
              </a:p>
              <a:p>
                <a:r>
                  <a:rPr lang="en-NO" sz="2400" dirty="0"/>
                  <a:t>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1.5,  1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r>
                  <a:rPr lang="en-NO" sz="2400" dirty="0"/>
                  <a:t>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3,  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NO" sz="2400" dirty="0"/>
              </a:p>
              <a:p>
                <a:r>
                  <a:rPr lang="en-NO" sz="2400" dirty="0"/>
                  <a:t>C: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−1,  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NO" sz="2400" dirty="0"/>
              </a:p>
              <a:p>
                <a:r>
                  <a:rPr lang="en-NO" sz="2400" dirty="0"/>
                  <a:t>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1,  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NO" sz="2400" dirty="0"/>
              </a:p>
              <a:p>
                <a:pPr marL="0" indent="0">
                  <a:buNone/>
                </a:pPr>
                <a:endParaRPr lang="en-NO" sz="2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87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06119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Q2: Mean of linear combination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Q.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NO" sz="2400" dirty="0"/>
                  <a:t> </a:t>
                </a:r>
                <a:r>
                  <a:rPr lang="en-US" sz="2400" dirty="0"/>
                  <a:t>is a 2-dimaensional random vector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2, 5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NO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0.5, 0.5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NO" sz="2400" dirty="0"/>
                  <a:t> is a constant vector. W</a:t>
                </a:r>
                <a:r>
                  <a:rPr lang="en-GB" sz="2400" dirty="0"/>
                  <a:t>ha</a:t>
                </a:r>
                <a:r>
                  <a:rPr lang="en-NO" sz="2400" dirty="0"/>
                  <a:t>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NO" sz="2400" dirty="0"/>
                  <a:t>?</a:t>
                </a:r>
              </a:p>
              <a:p>
                <a:r>
                  <a:rPr lang="en-NO" sz="2400" dirty="0"/>
                  <a:t>A: 3.5</a:t>
                </a:r>
              </a:p>
              <a:p>
                <a:r>
                  <a:rPr lang="en-NO" sz="2400" dirty="0"/>
                  <a:t>B: 7</a:t>
                </a:r>
              </a:p>
              <a:p>
                <a:r>
                  <a:rPr lang="en-NO" sz="2400" dirty="0"/>
                  <a:t>C: 2</a:t>
                </a:r>
              </a:p>
              <a:p>
                <a:r>
                  <a:rPr lang="en-NO" sz="2400" dirty="0"/>
                  <a:t>D: 5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87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24495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Q3: Covariance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Q.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NO" sz="2400" dirty="0"/>
                  <a:t> </a:t>
                </a:r>
                <a:r>
                  <a:rPr lang="en-US" sz="2400" dirty="0"/>
                  <a:t>is 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-dimensional random vector with mean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NO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NO" sz="2400" dirty="0"/>
                  <a:t>. Which of the following defines the covariance matrix? </a:t>
                </a:r>
              </a:p>
              <a:p>
                <a:r>
                  <a:rPr lang="en-NO" sz="2400" dirty="0"/>
                  <a:t>A: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d>
                  </m:oMath>
                </a14:m>
                <a:endParaRPr lang="en-US" sz="2400" b="0" dirty="0"/>
              </a:p>
              <a:p>
                <a:r>
                  <a:rPr lang="en-NO" sz="2400" dirty="0"/>
                  <a:t>B: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NO" sz="2400" dirty="0"/>
              </a:p>
              <a:p>
                <a:r>
                  <a:rPr lang="en-NO" sz="2400" dirty="0"/>
                  <a:t>C: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d>
                  </m:oMath>
                </a14:m>
                <a:endParaRPr lang="en-NO" sz="2400" dirty="0"/>
              </a:p>
              <a:p>
                <a:r>
                  <a:rPr lang="en-NO" sz="2400" dirty="0"/>
                  <a:t>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NO" sz="2400" dirty="0"/>
              </a:p>
              <a:p>
                <a:pPr marL="0" indent="0">
                  <a:buNone/>
                </a:pPr>
                <a:endParaRPr lang="en-NO" sz="2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87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25454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7488-4F4C-4B74-0758-34BACB85C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442874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(mvN)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Why is the mvN distribution so popular?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026" name="Picture 2" descr="Normal distribution in the gym, but 95lb quickly over the 100👍">
            <a:extLst>
              <a:ext uri="{FF2B5EF4-FFF2-40B4-BE49-F238E27FC236}">
                <a16:creationId xmlns:a16="http://schemas.microsoft.com/office/drawing/2014/main" id="{1C945E26-9267-CE02-2E53-E451E7C1BF4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896" y="1920876"/>
            <a:ext cx="3360208" cy="443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1B179C-F0ED-7E39-23DA-86574895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380"/>
            <a:ext cx="4166088" cy="5270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E0F30E-7711-E068-FCEC-4774EDB60F5B}"/>
              </a:ext>
            </a:extLst>
          </p:cNvPr>
          <p:cNvSpPr txBox="1"/>
          <p:nvPr/>
        </p:nvSpPr>
        <p:spPr>
          <a:xfrm>
            <a:off x="8119240" y="1920876"/>
            <a:ext cx="40727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Many natural phenomena can be modeled with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Good interpretability of covariance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Mathematically tractable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Used as a building block in many methods</a:t>
            </a:r>
          </a:p>
        </p:txBody>
      </p:sp>
    </p:spTree>
    <p:extLst>
      <p:ext uri="{BB962C8B-B14F-4D97-AF65-F5344CB8AC3E}">
        <p14:creationId xmlns:p14="http://schemas.microsoft.com/office/powerpoint/2010/main" val="1820344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Multivarite Normal (mvN)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2052" name="Picture 4" descr="visualization - Visualizing a multivariate normal distribution in 3D with  python - Stack Overflow">
            <a:extLst>
              <a:ext uri="{FF2B5EF4-FFF2-40B4-BE49-F238E27FC236}">
                <a16:creationId xmlns:a16="http://schemas.microsoft.com/office/drawing/2014/main" id="{0CCFBC86-BE75-B4A9-C465-221D9DE3566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71" y="1650318"/>
            <a:ext cx="7683532" cy="4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094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Multivariate Normal Probability Density Function (PDF)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DB87C6-58FC-2209-92AD-6A49FACA6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85586"/>
            <a:ext cx="7772400" cy="115759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1DEB72-BB5E-6351-DAA6-F5EF288DC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506" y="2203478"/>
            <a:ext cx="5916988" cy="115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74" y="1109249"/>
            <a:ext cx="11579001" cy="110717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https://www.whichfaceisreal.com/</a:t>
            </a:r>
            <a:endParaRPr lang="en-US" dirty="0"/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3BF47B7-11E9-DD43-1B46-BCCA915B3C0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EAB6B8-07FC-7000-9A26-02E4BD168491}"/>
                  </a:ext>
                </a:extLst>
              </p:cNvPr>
              <p:cNvSpPr txBox="1"/>
              <p:nvPr/>
            </p:nvSpPr>
            <p:spPr>
              <a:xfrm>
                <a:off x="302374" y="3457885"/>
                <a:ext cx="5034939" cy="1879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: image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/>
                  <a:t>: your guess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: your brain(?)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EAB6B8-07FC-7000-9A26-02E4BD168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3457885"/>
                <a:ext cx="5034939" cy="1879361"/>
              </a:xfrm>
              <a:prstGeom prst="rect">
                <a:avLst/>
              </a:prstGeom>
              <a:blipFill>
                <a:blip r:embed="rId3"/>
                <a:stretch>
                  <a:fillRect l="-1695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8E6FAA-9A4D-FF45-0B92-8F7158C1B052}"/>
                  </a:ext>
                </a:extLst>
              </p:cNvPr>
              <p:cNvSpPr txBox="1"/>
              <p:nvPr/>
            </p:nvSpPr>
            <p:spPr>
              <a:xfrm>
                <a:off x="302374" y="2463551"/>
                <a:ext cx="59456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800" dirty="0"/>
                  <a:t>;  </a:t>
                </a:r>
                <a:r>
                  <a:rPr lang="en-US" sz="2400" dirty="0"/>
                  <a:t>qualitative response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8E6FAA-9A4D-FF45-0B92-8F7158C1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2463551"/>
                <a:ext cx="5945610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1F7ED-8E98-E87E-2CCC-16FBC3C771A0}"/>
                  </a:ext>
                </a:extLst>
              </p:cNvPr>
              <p:cNvSpPr txBox="1"/>
              <p:nvPr/>
            </p:nvSpPr>
            <p:spPr>
              <a:xfrm>
                <a:off x="5605670" y="3307264"/>
                <a:ext cx="6122504" cy="1603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MSE</m:t>
                    </m:r>
                  </m:oMath>
                </a14:m>
                <a:r>
                  <a:rPr lang="en-US" sz="2800" dirty="0"/>
                  <a:t>: mean squared error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1F7ED-8E98-E87E-2CCC-16FBC3C77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670" y="3307264"/>
                <a:ext cx="6122504" cy="1603196"/>
              </a:xfrm>
              <a:prstGeom prst="rect">
                <a:avLst/>
              </a:prstGeom>
              <a:blipFill>
                <a:blip r:embed="rId5"/>
                <a:stretch>
                  <a:fillRect b="-9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10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Useful properties of the mvN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3076" name="Picture 4" descr="3D &amp; Contour Plots of the Bivariate Normal Distribution – Data Science Genie">
            <a:extLst>
              <a:ext uri="{FF2B5EF4-FFF2-40B4-BE49-F238E27FC236}">
                <a16:creationId xmlns:a16="http://schemas.microsoft.com/office/drawing/2014/main" id="{DD707F3B-9794-A241-1196-CF781E1E0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6" y="114363"/>
            <a:ext cx="2665200" cy="202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ntour plots of zero mean Gaussian densities with covariances [1 0.9;... |  Download Scientific Diagram">
            <a:extLst>
              <a:ext uri="{FF2B5EF4-FFF2-40B4-BE49-F238E27FC236}">
                <a16:creationId xmlns:a16="http://schemas.microsoft.com/office/drawing/2014/main" id="{C8C1D67F-1FCC-DDFA-3790-E701F3DE3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6"/>
          <a:stretch/>
        </p:blipFill>
        <p:spPr bwMode="auto">
          <a:xfrm>
            <a:off x="9320246" y="80751"/>
            <a:ext cx="1970332" cy="217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AE2FB7BA-EBDB-3154-0C78-0A503CDE802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4434840"/>
              </a:xfrm>
            </p:spPr>
            <p:txBody>
              <a:bodyPr/>
              <a:lstStyle/>
              <a:p>
                <a:r>
                  <a:rPr lang="en-US" dirty="0"/>
                  <a:t>The graphical contours of the </a:t>
                </a:r>
                <a:r>
                  <a:rPr lang="en-US" dirty="0" err="1"/>
                  <a:t>mvN</a:t>
                </a:r>
                <a:r>
                  <a:rPr lang="en-US" dirty="0"/>
                  <a:t> are ellipsoids:</a:t>
                </a:r>
              </a:p>
              <a:p>
                <a:r>
                  <a:rPr lang="en-US" dirty="0"/>
                  <a:t>Linear combinations of components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NO" b="1" dirty="0"/>
                  <a:t> </a:t>
                </a:r>
                <a:r>
                  <a:rPr lang="en-NO" dirty="0"/>
                  <a:t>are (multivariate) normal.</a:t>
                </a:r>
              </a:p>
              <a:p>
                <a:pPr lvl="1"/>
                <a:r>
                  <a:rPr lang="en-US" sz="1800" i="1" dirty="0"/>
                  <a:t>e.g., </a:t>
                </a: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NO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NO" sz="1800" dirty="0"/>
                  <a:t> are normal and indepdent,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NO" sz="1800" dirty="0"/>
                  <a:t> is also normal,.</a:t>
                </a:r>
              </a:p>
              <a:p>
                <a:r>
                  <a:rPr lang="en-NO" sz="2000" dirty="0"/>
                  <a:t>All subsets of components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NO" sz="2000" dirty="0"/>
                  <a:t> are (multivariate) normal.</a:t>
                </a:r>
              </a:p>
              <a:p>
                <a:r>
                  <a:rPr lang="en-NO" dirty="0"/>
                  <a:t>Zero covariance implies that the correponding components are </a:t>
                </a:r>
                <a:br>
                  <a:rPr lang="en-NO" dirty="0"/>
                </a:br>
                <a:r>
                  <a:rPr lang="en-NO" dirty="0"/>
                  <a:t>independently distributed.</a:t>
                </a:r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AE2FB7BA-EBDB-3154-0C78-0A503CDE80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4434840"/>
              </a:xfrm>
              <a:blipFill>
                <a:blip r:embed="rId4"/>
                <a:stretch>
                  <a:fillRect l="-54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3079">
            <a:extLst>
              <a:ext uri="{FF2B5EF4-FFF2-40B4-BE49-F238E27FC236}">
                <a16:creationId xmlns:a16="http://schemas.microsoft.com/office/drawing/2014/main" id="{5B6DE8AB-5395-F7AD-7C9A-0D8A3CAB1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978" y="2964560"/>
            <a:ext cx="3955209" cy="2820770"/>
          </a:xfrm>
          <a:prstGeom prst="rect">
            <a:avLst/>
          </a:prstGeom>
        </p:spPr>
      </p:pic>
      <p:pic>
        <p:nvPicPr>
          <p:cNvPr id="3081" name="Picture 6">
            <a:extLst>
              <a:ext uri="{FF2B5EF4-FFF2-40B4-BE49-F238E27FC236}">
                <a16:creationId xmlns:a16="http://schemas.microsoft.com/office/drawing/2014/main" id="{D9EA4096-AA48-BC9E-0F28-7DA0ED410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99" r="41259" b="69456"/>
          <a:stretch/>
        </p:blipFill>
        <p:spPr bwMode="auto">
          <a:xfrm>
            <a:off x="2482423" y="4583337"/>
            <a:ext cx="1625600" cy="156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521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Some 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F93D4-81C4-04EE-360F-46E8CDEC57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All of these are proven in TMA2467 Linear Statistical Models.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37373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Wait! Why are we learning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F93D4-81C4-04EE-360F-46E8CDEC57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NO" dirty="0"/>
              <a:t>In M4 (classification), the mvN is very import</a:t>
            </a:r>
            <a:r>
              <a:rPr lang="en-GB" dirty="0"/>
              <a:t>an</a:t>
            </a:r>
            <a:r>
              <a:rPr lang="en-NO" dirty="0"/>
              <a:t>t!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491EDD-5434-6D42-EC11-F76B1ED67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90"/>
          <a:stretch/>
        </p:blipFill>
        <p:spPr bwMode="auto">
          <a:xfrm>
            <a:off x="1008993" y="2399654"/>
            <a:ext cx="4331885" cy="40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C0D53C-BA8B-CA68-0407-E9F292D85A97}"/>
              </a:ext>
            </a:extLst>
          </p:cNvPr>
          <p:cNvSpPr txBox="1"/>
          <p:nvPr/>
        </p:nvSpPr>
        <p:spPr>
          <a:xfrm>
            <a:off x="5781372" y="2399654"/>
            <a:ext cx="556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LDA is a </a:t>
            </a:r>
            <a:r>
              <a:rPr lang="en-NO" i="1" dirty="0"/>
              <a:t>supervised</a:t>
            </a:r>
            <a:r>
              <a:rPr lang="en-GB" b="0" i="0" dirty="0">
                <a:solidFill>
                  <a:srgbClr val="111111"/>
                </a:solidFill>
                <a:effectLst/>
              </a:rPr>
              <a:t> linear transformation technique, to maximize the separation between different classes.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158004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7488-4F4C-4B74-0758-34BACB85C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2493237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Question 1: Multivariate Normal 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F93D4-81C4-04EE-360F-46E8CDEC57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mvN</a:t>
            </a:r>
            <a:r>
              <a:rPr lang="en-US" dirty="0"/>
              <a:t> distribution is expressed as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Q. What is 		         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D49671-9187-A3DB-6460-0C126B384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220" y="1657350"/>
            <a:ext cx="7451264" cy="110976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918F87-5642-31BE-DFF7-87D68C5B5DE0}"/>
              </a:ext>
            </a:extLst>
          </p:cNvPr>
          <p:cNvSpPr/>
          <p:nvPr/>
        </p:nvSpPr>
        <p:spPr>
          <a:xfrm>
            <a:off x="8418787" y="1891864"/>
            <a:ext cx="3026980" cy="536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ED9E73-3259-06A4-80C2-6184C799C0FC}"/>
              </a:ext>
            </a:extLst>
          </p:cNvPr>
          <p:cNvSpPr/>
          <p:nvPr/>
        </p:nvSpPr>
        <p:spPr>
          <a:xfrm>
            <a:off x="1623849" y="3161646"/>
            <a:ext cx="1954922" cy="34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5D3940-29E4-D153-2A3F-62C445C2F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80" y="3798152"/>
            <a:ext cx="3789295" cy="129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78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Question 2: </a:t>
            </a:r>
            <a:r>
              <a:rPr lang="en-GB" dirty="0"/>
              <a:t>Multivariate normal distribution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401D30A-E639-D38C-3069-03F0EDDF6E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58283" y="2547553"/>
            <a:ext cx="10465908" cy="265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476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Question 3: </a:t>
            </a:r>
            <a:r>
              <a:rPr lang="en-US" dirty="0"/>
              <a:t>Independence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133A15-610C-CD88-8E3E-D3607CEBE7E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817757" y="1770407"/>
            <a:ext cx="6546960" cy="462874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22358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Question 4: </a:t>
            </a:r>
            <a:r>
              <a:rPr lang="en-US" dirty="0"/>
              <a:t>Constructing independent variables?</a:t>
            </a:r>
            <a:endParaRPr lang="en-NO" dirty="0"/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3E3A169-0DC6-9710-06C4-C3F0FD247E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222636" y="2295305"/>
            <a:ext cx="9737202" cy="315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59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5" name="Rectangle 133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8" name="Picture 6" descr="10 Ways to Prepare for the End of the School Year - FamilyEducation">
            <a:extLst>
              <a:ext uri="{FF2B5EF4-FFF2-40B4-BE49-F238E27FC236}">
                <a16:creationId xmlns:a16="http://schemas.microsoft.com/office/drawing/2014/main" id="{3895C608-BA8F-4B8A-DB30-95980273D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5" b="751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A6E497-E569-7771-95D8-19CB7BB38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End!</a:t>
            </a:r>
          </a:p>
        </p:txBody>
      </p:sp>
    </p:spTree>
    <p:extLst>
      <p:ext uri="{BB962C8B-B14F-4D97-AF65-F5344CB8AC3E}">
        <p14:creationId xmlns:p14="http://schemas.microsoft.com/office/powerpoint/2010/main" val="251193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4BC1-2E15-F8B0-7306-0F5AD017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Course Schedule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CC8C-3B98-253E-BBF1-424C60F58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A41B8F-E714-C217-00CE-2947137A41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062681"/>
            <a:ext cx="11579001" cy="5029509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84FBF0-8D32-FA13-D172-AAAF5FF94E3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8CEAC2-7538-5D54-7D95-DAA17C460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24" y="2518769"/>
            <a:ext cx="9748775" cy="42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1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7488-4F4C-4B74-0758-34BACB85C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09250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F93D4-81C4-04EE-360F-46E8CDEC57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NO" sz="3600" dirty="0"/>
              <a:t> Random vectors</a:t>
            </a:r>
          </a:p>
          <a:p>
            <a:r>
              <a:rPr lang="en-NO" sz="3600" dirty="0"/>
              <a:t> The covariance and correlation matrix</a:t>
            </a:r>
          </a:p>
          <a:p>
            <a:r>
              <a:rPr lang="en-NO" sz="3600" dirty="0"/>
              <a:t> The multivariate normal distribution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18322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7488-4F4C-4B74-0758-34BACB85C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</p:spTree>
    <p:extLst>
      <p:ext uri="{BB962C8B-B14F-4D97-AF65-F5344CB8AC3E}">
        <p14:creationId xmlns:p14="http://schemas.microsoft.com/office/powerpoint/2010/main" val="1018038937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grey logo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Segoe"/>
        <a:ea typeface="Segoe"/>
        <a:cs typeface=""/>
      </a:majorFont>
      <a:minorFont>
        <a:latin typeface="Segoe"/>
        <a:ea typeface="Sego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28099</TotalTime>
  <Words>1894</Words>
  <Application>Microsoft Macintosh PowerPoint</Application>
  <PresentationFormat>Widescreen</PresentationFormat>
  <Paragraphs>605</Paragraphs>
  <Slides>58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Myriad Pro</vt:lpstr>
      <vt:lpstr>Segoe</vt:lpstr>
      <vt:lpstr>Arial</vt:lpstr>
      <vt:lpstr>Calibri</vt:lpstr>
      <vt:lpstr>Cambria Math</vt:lpstr>
      <vt:lpstr>Courier New</vt:lpstr>
      <vt:lpstr>Microsoft Sans Serif</vt:lpstr>
      <vt:lpstr>Times New Roman</vt:lpstr>
      <vt:lpstr>Trebuchet MS</vt:lpstr>
      <vt:lpstr>Wingdings</vt:lpstr>
      <vt:lpstr>Light grey logo</vt:lpstr>
      <vt:lpstr>Module 2, Part 2: Random Vectors, Covariance, Multivariate Normal Distribution TMA4268 Statistical Learning V2023</vt:lpstr>
      <vt:lpstr>PowerPoint Presentation</vt:lpstr>
      <vt:lpstr>Quiz (advised by ChatGPT)</vt:lpstr>
      <vt:lpstr>Quiz</vt:lpstr>
      <vt:lpstr>Quiz</vt:lpstr>
      <vt:lpstr>Course Schedule</vt:lpstr>
      <vt:lpstr>Overview</vt:lpstr>
      <vt:lpstr>Overview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Quiz</vt:lpstr>
      <vt:lpstr>Quiz</vt:lpstr>
      <vt:lpstr>Quiz</vt:lpstr>
      <vt:lpstr>Quiz</vt:lpstr>
      <vt:lpstr>Multivarite Normal Distribution</vt:lpstr>
      <vt:lpstr>Multivarite Normal (mvN) Distribution</vt:lpstr>
      <vt:lpstr>Multivarite Normal Distribution</vt:lpstr>
      <vt:lpstr>Multivarite Normal Distribution</vt:lpstr>
      <vt:lpstr>Multivarite Normal Distribution</vt:lpstr>
      <vt:lpstr>Multivarite Normal Distribution</vt:lpstr>
      <vt:lpstr>Multivarite Normal Distribution</vt:lpstr>
      <vt:lpstr>Quiz</vt:lpstr>
      <vt:lpstr>Quiz</vt:lpstr>
      <vt:lpstr>Quiz</vt:lpstr>
      <vt:lpstr>Multivarite Normal Distribution</vt:lpstr>
      <vt:lpstr>Multivarite Normal Distribution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SJ Lee</dc:creator>
  <cp:lastModifiedBy>Daesoo Lee</cp:lastModifiedBy>
  <cp:revision>1863</cp:revision>
  <dcterms:created xsi:type="dcterms:W3CDTF">2014-01-06T23:54:53Z</dcterms:created>
  <dcterms:modified xsi:type="dcterms:W3CDTF">2023-01-19T09:06:56Z</dcterms:modified>
</cp:coreProperties>
</file>